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6" r:id="rId2"/>
    <p:sldId id="275" r:id="rId3"/>
    <p:sldId id="298" r:id="rId4"/>
    <p:sldId id="301" r:id="rId5"/>
    <p:sldId id="299" r:id="rId6"/>
    <p:sldId id="300" r:id="rId7"/>
    <p:sldId id="302" r:id="rId8"/>
    <p:sldId id="305" r:id="rId9"/>
    <p:sldId id="304" r:id="rId10"/>
    <p:sldId id="296" r:id="rId11"/>
    <p:sldId id="297" r:id="rId12"/>
    <p:sldId id="285" r:id="rId13"/>
  </p:sldIdLst>
  <p:sldSz cx="12192000" cy="6858000"/>
  <p:notesSz cx="6858000" cy="9144000"/>
  <p:defaultTextStyle>
    <a:defPPr rtl="0"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A8640"/>
    <a:srgbClr val="C94C25"/>
    <a:srgbClr val="E0E0E0"/>
    <a:srgbClr val="D9D9D9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>
      <p:cViewPr varScale="1">
        <p:scale>
          <a:sx n="115" d="100"/>
          <a:sy n="115" d="100"/>
        </p:scale>
        <p:origin x="372" y="10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ake Test User" userId="SID-0" providerId="Test" clId="FakeClientId"/>
    <pc:docChg chg="undo redo custSel modSld modMainMaster modNotesMaster modHandout">
      <pc:chgData name="Fake Test User" userId="SID-0" providerId="Test" clId="FakeClientId" dt="2019-03-25T05:40:57.068" v="179" actId="14100"/>
      <pc:docMkLst>
        <pc:docMk/>
      </pc:docMkLst>
      <pc:sldChg chg="modSp modNotes">
        <pc:chgData name="Fake Test User" userId="SID-0" providerId="Test" clId="FakeClientId" dt="2019-03-25T03:47:07.382" v="114" actId="790"/>
        <pc:sldMkLst>
          <pc:docMk/>
          <pc:sldMk cId="0" sldId="256"/>
        </pc:sldMkLst>
        <pc:spChg chg="mod">
          <ac:chgData name="Fake Test User" userId="SID-0" providerId="Test" clId="FakeClientId" dt="2019-03-25T03:47:07.382" v="114" actId="790"/>
          <ac:spMkLst>
            <pc:docMk/>
            <pc:sldMk cId="0" sldId="256"/>
            <ac:spMk id="2" creationId="{00000000-0000-0000-0000-000000000000}"/>
          </ac:spMkLst>
        </pc:spChg>
        <pc:spChg chg="mod">
          <ac:chgData name="Fake Test User" userId="SID-0" providerId="Test" clId="FakeClientId" dt="2019-03-25T03:47:07.382" v="114" actId="790"/>
          <ac:spMkLst>
            <pc:docMk/>
            <pc:sldMk cId="0" sldId="256"/>
            <ac:spMk id="3" creationId="{00000000-0000-0000-0000-000000000000}"/>
          </ac:spMkLst>
        </pc:spChg>
      </pc:sldChg>
      <pc:sldChg chg="modSp modNotes">
        <pc:chgData name="Fake Test User" userId="SID-0" providerId="Test" clId="FakeClientId" dt="2019-03-25T05:40:57.068" v="179" actId="14100"/>
        <pc:sldMkLst>
          <pc:docMk/>
          <pc:sldMk cId="0" sldId="257"/>
        </pc:sldMkLst>
        <pc:spChg chg="mod">
          <ac:chgData name="Fake Test User" userId="SID-0" providerId="Test" clId="FakeClientId" dt="2019-03-25T05:40:57.068" v="179" actId="14100"/>
          <ac:spMkLst>
            <pc:docMk/>
            <pc:sldMk cId="0" sldId="257"/>
            <ac:spMk id="2" creationId="{00000000-0000-0000-0000-000000000000}"/>
          </ac:spMkLst>
        </pc:spChg>
        <pc:spChg chg="mod">
          <ac:chgData name="Fake Test User" userId="SID-0" providerId="Test" clId="FakeClientId" dt="2019-03-22T08:22:04.360" v="41" actId="790"/>
          <ac:spMkLst>
            <pc:docMk/>
            <pc:sldMk cId="0" sldId="257"/>
            <ac:spMk id="6" creationId="{855D0777-B08C-4808-A096-0F7AA6935459}"/>
          </ac:spMkLst>
        </pc:spChg>
        <pc:spChg chg="mod">
          <ac:chgData name="Fake Test User" userId="SID-0" providerId="Test" clId="FakeClientId" dt="2019-03-22T08:22:04.360" v="41" actId="790"/>
          <ac:spMkLst>
            <pc:docMk/>
            <pc:sldMk cId="0" sldId="257"/>
            <ac:spMk id="7" creationId="{B8FCD5F1-B09D-4B0A-BB07-423B979A624C}"/>
          </ac:spMkLst>
        </pc:spChg>
        <pc:spChg chg="mod">
          <ac:chgData name="Fake Test User" userId="SID-0" providerId="Test" clId="FakeClientId" dt="2019-03-25T03:47:21.787" v="122" actId="14100"/>
          <ac:spMkLst>
            <pc:docMk/>
            <pc:sldMk cId="0" sldId="257"/>
            <ac:spMk id="18" creationId="{E7529413-DDD1-4DC1-B8ED-E3450F631ED9}"/>
          </ac:spMkLst>
        </pc:spChg>
        <pc:spChg chg="mod">
          <ac:chgData name="Fake Test User" userId="SID-0" providerId="Test" clId="FakeClientId" dt="2019-03-25T03:47:16.709" v="119" actId="14100"/>
          <ac:spMkLst>
            <pc:docMk/>
            <pc:sldMk cId="0" sldId="257"/>
            <ac:spMk id="19" creationId="{5B0AFAEF-42AD-47C8-9B67-16166ACDF8E5}"/>
          </ac:spMkLst>
        </pc:spChg>
        <pc:spChg chg="mod">
          <ac:chgData name="Fake Test User" userId="SID-0" providerId="Test" clId="FakeClientId" dt="2019-03-25T03:47:48.832" v="134" actId="14100"/>
          <ac:spMkLst>
            <pc:docMk/>
            <pc:sldMk cId="0" sldId="257"/>
            <ac:spMk id="21" creationId="{E8BE8ECF-AA6E-4DD3-ADD0-612F0B1E235D}"/>
          </ac:spMkLst>
        </pc:spChg>
        <pc:spChg chg="mod">
          <ac:chgData name="Fake Test User" userId="SID-0" providerId="Test" clId="FakeClientId" dt="2019-03-22T08:22:04.360" v="41" actId="790"/>
          <ac:spMkLst>
            <pc:docMk/>
            <pc:sldMk cId="0" sldId="257"/>
            <ac:spMk id="23" creationId="{1DA29D9A-DD96-43EF-B182-868A71CA63FC}"/>
          </ac:spMkLst>
        </pc:spChg>
        <pc:spChg chg="mod">
          <ac:chgData name="Fake Test User" userId="SID-0" providerId="Test" clId="FakeClientId" dt="2019-03-22T08:22:04.360" v="41" actId="790"/>
          <ac:spMkLst>
            <pc:docMk/>
            <pc:sldMk cId="0" sldId="257"/>
            <ac:spMk id="25" creationId="{6F6F0E5B-C28D-49F0-ABA5-2E5EFDC4F4F7}"/>
          </ac:spMkLst>
        </pc:spChg>
        <pc:spChg chg="mod">
          <ac:chgData name="Fake Test User" userId="SID-0" providerId="Test" clId="FakeClientId" dt="2019-03-22T08:22:04.360" v="41" actId="790"/>
          <ac:spMkLst>
            <pc:docMk/>
            <pc:sldMk cId="0" sldId="257"/>
            <ac:spMk id="27" creationId="{5BC79C1B-DDB2-464B-ABAC-AB735A52A176}"/>
          </ac:spMkLst>
        </pc:spChg>
        <pc:spChg chg="mod">
          <ac:chgData name="Fake Test User" userId="SID-0" providerId="Test" clId="FakeClientId" dt="2019-03-22T08:22:04.360" v="41" actId="790"/>
          <ac:spMkLst>
            <pc:docMk/>
            <pc:sldMk cId="0" sldId="257"/>
            <ac:spMk id="29" creationId="{6A76CCF2-B0FA-4F8F-8B47-90D77F8752F3}"/>
          </ac:spMkLst>
        </pc:spChg>
        <pc:spChg chg="mod">
          <ac:chgData name="Fake Test User" userId="SID-0" providerId="Test" clId="FakeClientId" dt="2019-03-22T08:22:04.360" v="41" actId="790"/>
          <ac:spMkLst>
            <pc:docMk/>
            <pc:sldMk cId="0" sldId="257"/>
            <ac:spMk id="31" creationId="{581D9412-6870-452F-A54C-AFA568D05E5F}"/>
          </ac:spMkLst>
        </pc:spChg>
        <pc:grpChg chg="mod">
          <ac:chgData name="Fake Test User" userId="SID-0" providerId="Test" clId="FakeClientId" dt="2019-03-25T03:47:41.020" v="130" actId="14100"/>
          <ac:grpSpMkLst>
            <pc:docMk/>
            <pc:sldMk cId="0" sldId="257"/>
            <ac:grpSpMk id="15" creationId="{E62F7363-23DF-4B13-B949-1B67E5B9A4DB}"/>
          </ac:grpSpMkLst>
        </pc:grpChg>
        <pc:grpChg chg="mod">
          <ac:chgData name="Fake Test User" userId="SID-0" providerId="Test" clId="FakeClientId" dt="2019-03-25T03:47:52.426" v="138" actId="14100"/>
          <ac:grpSpMkLst>
            <pc:docMk/>
            <pc:sldMk cId="0" sldId="257"/>
            <ac:grpSpMk id="16" creationId="{CBE9B9A0-2E55-404A-BA78-59DB18604AD2}"/>
          </ac:grpSpMkLst>
        </pc:grpChg>
        <pc:grpChg chg="mod">
          <ac:chgData name="Fake Test User" userId="SID-0" providerId="Test" clId="FakeClientId" dt="2019-03-25T03:47:55.973" v="139" actId="14100"/>
          <ac:grpSpMkLst>
            <pc:docMk/>
            <pc:sldMk cId="0" sldId="257"/>
            <ac:grpSpMk id="17" creationId="{1D227B02-3746-4E15-9429-D3DBB15D0457}"/>
          </ac:grpSpMkLst>
        </pc:grpChg>
      </pc:sldChg>
      <pc:sldChg chg="modSp modNotes">
        <pc:chgData name="Fake Test User" userId="SID-0" providerId="Test" clId="FakeClientId" dt="2019-03-25T05:40:00.508" v="147" actId="14100"/>
        <pc:sldMkLst>
          <pc:docMk/>
          <pc:sldMk cId="0" sldId="258"/>
        </pc:sldMkLst>
        <pc:spChg chg="mod">
          <ac:chgData name="Fake Test User" userId="SID-0" providerId="Test" clId="FakeClientId" dt="2019-03-25T05:40:00.508" v="147" actId="14100"/>
          <ac:spMkLst>
            <pc:docMk/>
            <pc:sldMk cId="0" sldId="258"/>
            <ac:spMk id="2" creationId="{00000000-0000-0000-0000-000000000000}"/>
          </ac:spMkLst>
        </pc:spChg>
        <pc:spChg chg="mod">
          <ac:chgData name="Fake Test User" userId="SID-0" providerId="Test" clId="FakeClientId" dt="2019-03-22T08:26:50.522" v="71" actId="790"/>
          <ac:spMkLst>
            <pc:docMk/>
            <pc:sldMk cId="0" sldId="258"/>
            <ac:spMk id="3" creationId="{00000000-0000-0000-0000-000000000000}"/>
          </ac:spMkLst>
        </pc:spChg>
        <pc:spChg chg="mod">
          <ac:chgData name="Fake Test User" userId="SID-0" providerId="Test" clId="FakeClientId" dt="2019-03-22T08:26:50.522" v="71" actId="790"/>
          <ac:spMkLst>
            <pc:docMk/>
            <pc:sldMk cId="0" sldId="258"/>
            <ac:spMk id="4" creationId="{1959AD99-6BDF-4994-BB96-51E4881985D2}"/>
          </ac:spMkLst>
        </pc:spChg>
        <pc:spChg chg="mod">
          <ac:chgData name="Fake Test User" userId="SID-0" providerId="Test" clId="FakeClientId" dt="2019-03-22T08:26:50.522" v="71" actId="790"/>
          <ac:spMkLst>
            <pc:docMk/>
            <pc:sldMk cId="0" sldId="258"/>
            <ac:spMk id="5" creationId="{63114880-DADC-4F85-86A5-B5EC46980DB7}"/>
          </ac:spMkLst>
        </pc:spChg>
        <pc:spChg chg="mod">
          <ac:chgData name="Fake Test User" userId="SID-0" providerId="Test" clId="FakeClientId" dt="2019-03-22T08:26:50.522" v="71" actId="790"/>
          <ac:spMkLst>
            <pc:docMk/>
            <pc:sldMk cId="0" sldId="258"/>
            <ac:spMk id="12" creationId="{726B5A03-7F87-4174-B569-E5E11B47BD78}"/>
          </ac:spMkLst>
        </pc:spChg>
        <pc:spChg chg="mod">
          <ac:chgData name="Fake Test User" userId="SID-0" providerId="Test" clId="FakeClientId" dt="2019-03-22T08:26:50.522" v="71" actId="790"/>
          <ac:spMkLst>
            <pc:docMk/>
            <pc:sldMk cId="0" sldId="258"/>
            <ac:spMk id="13" creationId="{C96BEBCF-6B37-4CB0-B101-BE4FC27A8A83}"/>
          </ac:spMkLst>
        </pc:spChg>
        <pc:spChg chg="mod">
          <ac:chgData name="Fake Test User" userId="SID-0" providerId="Test" clId="FakeClientId" dt="2019-03-22T08:26:50.522" v="71" actId="790"/>
          <ac:spMkLst>
            <pc:docMk/>
            <pc:sldMk cId="0" sldId="258"/>
            <ac:spMk id="14" creationId="{EEE08402-AE66-4BD0-91FE-EE2B207C31A1}"/>
          </ac:spMkLst>
        </pc:spChg>
        <pc:spChg chg="mod">
          <ac:chgData name="Fake Test User" userId="SID-0" providerId="Test" clId="FakeClientId" dt="2019-03-22T08:26:50.522" v="71" actId="790"/>
          <ac:spMkLst>
            <pc:docMk/>
            <pc:sldMk cId="0" sldId="258"/>
            <ac:spMk id="15" creationId="{3D120688-CE29-447A-A09D-FA1909809B67}"/>
          </ac:spMkLst>
        </pc:spChg>
        <pc:grpChg chg="mod">
          <ac:chgData name="Fake Test User" userId="SID-0" providerId="Test" clId="FakeClientId" dt="2019-03-22T08:23:03.762" v="65" actId="1036"/>
          <ac:grpSpMkLst>
            <pc:docMk/>
            <pc:sldMk cId="0" sldId="258"/>
            <ac:grpSpMk id="16" creationId="{92B4D1F2-57B4-4296-B895-05D9C201FBF9}"/>
          </ac:grpSpMkLst>
        </pc:grpChg>
        <pc:grpChg chg="mod">
          <ac:chgData name="Fake Test User" userId="SID-0" providerId="Test" clId="FakeClientId" dt="2019-03-22T08:23:03.762" v="65" actId="1036"/>
          <ac:grpSpMkLst>
            <pc:docMk/>
            <pc:sldMk cId="0" sldId="258"/>
            <ac:grpSpMk id="19" creationId="{24C46028-366E-4F67-A5A9-B08CF5110F58}"/>
          </ac:grpSpMkLst>
        </pc:grpChg>
        <pc:picChg chg="mod">
          <ac:chgData name="Fake Test User" userId="SID-0" providerId="Test" clId="FakeClientId" dt="2019-03-22T08:30:14.307" v="109"/>
          <ac:picMkLst>
            <pc:docMk/>
            <pc:sldMk cId="0" sldId="258"/>
            <ac:picMk id="17" creationId="{B6AD3AED-D5E2-4C29-8755-E4B2ADF9EAC7}"/>
          </ac:picMkLst>
        </pc:picChg>
        <pc:picChg chg="mod">
          <ac:chgData name="Fake Test User" userId="SID-0" providerId="Test" clId="FakeClientId" dt="2019-03-22T08:30:26.010" v="112"/>
          <ac:picMkLst>
            <pc:docMk/>
            <pc:sldMk cId="0" sldId="258"/>
            <ac:picMk id="20" creationId="{0B87D64D-964F-46D7-B928-3AA29C95BDCB}"/>
          </ac:picMkLst>
        </pc:picChg>
      </pc:sldChg>
      <pc:sldChg chg="modSp modNotes">
        <pc:chgData name="Fake Test User" userId="SID-0" providerId="Test" clId="FakeClientId" dt="2019-03-25T05:40:11.679" v="157" actId="14100"/>
        <pc:sldMkLst>
          <pc:docMk/>
          <pc:sldMk cId="0" sldId="259"/>
        </pc:sldMkLst>
        <pc:spChg chg="mod">
          <ac:chgData name="Fake Test User" userId="SID-0" providerId="Test" clId="FakeClientId" dt="2019-03-25T05:40:11.679" v="157" actId="14100"/>
          <ac:spMkLst>
            <pc:docMk/>
            <pc:sldMk cId="0" sldId="259"/>
            <ac:spMk id="2" creationId="{00000000-0000-0000-0000-000000000000}"/>
          </ac:spMkLst>
        </pc:spChg>
      </pc:sldChg>
      <pc:sldChg chg="modSp mod modNotes">
        <pc:chgData name="Fake Test User" userId="SID-0" providerId="Test" clId="FakeClientId" dt="2019-03-22T08:23:18.371" v="67" actId="27918"/>
        <pc:sldMkLst>
          <pc:docMk/>
          <pc:sldMk cId="0" sldId="260"/>
        </pc:sldMkLst>
        <pc:spChg chg="mod">
          <ac:chgData name="Fake Test User" userId="SID-0" providerId="Test" clId="FakeClientId" dt="2019-03-22T08:18:11.210" v="1" actId="27636"/>
          <ac:spMkLst>
            <pc:docMk/>
            <pc:sldMk cId="0" sldId="260"/>
            <ac:spMk id="3" creationId="{00000000-0000-0000-0000-000000000000}"/>
          </ac:spMkLst>
        </pc:spChg>
      </pc:sldChg>
      <pc:sldChg chg="modNotes">
        <pc:chgData name="Fake Test User" userId="SID-0" providerId="Test" clId="FakeClientId" dt="2019-03-22T08:20:27.282" v="20" actId="790"/>
        <pc:sldMkLst>
          <pc:docMk/>
          <pc:sldMk cId="0" sldId="261"/>
        </pc:sldMkLst>
      </pc:sldChg>
      <pc:sldChg chg="modSp modNotes">
        <pc:chgData name="Fake Test User" userId="SID-0" providerId="Test" clId="FakeClientId" dt="2019-03-22T08:27:45.063" v="72" actId="790"/>
        <pc:sldMkLst>
          <pc:docMk/>
          <pc:sldMk cId="0" sldId="262"/>
        </pc:sldMkLst>
        <pc:spChg chg="mod">
          <ac:chgData name="Fake Test User" userId="SID-0" providerId="Test" clId="FakeClientId" dt="2019-03-22T08:27:45.063" v="72" actId="790"/>
          <ac:spMkLst>
            <pc:docMk/>
            <pc:sldMk cId="0" sldId="262"/>
            <ac:spMk id="2" creationId="{00000000-0000-0000-0000-000000000000}"/>
          </ac:spMkLst>
        </pc:spChg>
        <pc:spChg chg="mod">
          <ac:chgData name="Fake Test User" userId="SID-0" providerId="Test" clId="FakeClientId" dt="2019-03-22T08:27:45.063" v="72" actId="790"/>
          <ac:spMkLst>
            <pc:docMk/>
            <pc:sldMk cId="0" sldId="262"/>
            <ac:spMk id="3" creationId="{00000000-0000-0000-0000-000000000000}"/>
          </ac:spMkLst>
        </pc:spChg>
        <pc:spChg chg="mod">
          <ac:chgData name="Fake Test User" userId="SID-0" providerId="Test" clId="FakeClientId" dt="2019-03-22T08:27:45.063" v="72" actId="790"/>
          <ac:spMkLst>
            <pc:docMk/>
            <pc:sldMk cId="0" sldId="262"/>
            <ac:spMk id="4" creationId="{2B71AD4F-48C0-4EF8-AFA6-7E2673DF9DFA}"/>
          </ac:spMkLst>
        </pc:spChg>
        <pc:spChg chg="mod">
          <ac:chgData name="Fake Test User" userId="SID-0" providerId="Test" clId="FakeClientId" dt="2019-03-22T08:27:45.063" v="72" actId="790"/>
          <ac:spMkLst>
            <pc:docMk/>
            <pc:sldMk cId="0" sldId="262"/>
            <ac:spMk id="5" creationId="{D7506178-583F-4423-9987-AE775F9EA36C}"/>
          </ac:spMkLst>
        </pc:spChg>
      </pc:sldChg>
      <pc:sldChg chg="modSp modNotes">
        <pc:chgData name="Fake Test User" userId="SID-0" providerId="Test" clId="FakeClientId" dt="2019-03-22T08:23:55.009" v="68" actId="255"/>
        <pc:sldMkLst>
          <pc:docMk/>
          <pc:sldMk cId="0" sldId="263"/>
        </pc:sldMkLst>
        <pc:graphicFrameChg chg="mod">
          <ac:chgData name="Fake Test User" userId="SID-0" providerId="Test" clId="FakeClientId" dt="2019-03-22T08:23:55.009" v="68" actId="255"/>
          <ac:graphicFrameMkLst>
            <pc:docMk/>
            <pc:sldMk cId="0" sldId="263"/>
            <ac:graphicFrameMk id="4" creationId="{00000000-0000-0000-0000-000000000000}"/>
          </ac:graphicFrameMkLst>
        </pc:graphicFrameChg>
      </pc:sldChg>
      <pc:sldChg chg="modSp modNotes">
        <pc:chgData name="Fake Test User" userId="SID-0" providerId="Test" clId="FakeClientId" dt="2019-03-22T08:28:04.272" v="73" actId="790"/>
        <pc:sldMkLst>
          <pc:docMk/>
          <pc:sldMk cId="0" sldId="264"/>
        </pc:sldMkLst>
        <pc:spChg chg="mod">
          <ac:chgData name="Fake Test User" userId="SID-0" providerId="Test" clId="FakeClientId" dt="2019-03-22T08:28:04.272" v="73" actId="790"/>
          <ac:spMkLst>
            <pc:docMk/>
            <pc:sldMk cId="0" sldId="264"/>
            <ac:spMk id="2" creationId="{00000000-0000-0000-0000-000000000000}"/>
          </ac:spMkLst>
        </pc:spChg>
        <pc:spChg chg="mod">
          <ac:chgData name="Fake Test User" userId="SID-0" providerId="Test" clId="FakeClientId" dt="2019-03-22T08:28:04.272" v="73" actId="790"/>
          <ac:spMkLst>
            <pc:docMk/>
            <pc:sldMk cId="0" sldId="264"/>
            <ac:spMk id="4" creationId="{5BC5789F-7017-44D1-94D9-F925BFFC815A}"/>
          </ac:spMkLst>
        </pc:spChg>
        <pc:spChg chg="mod">
          <ac:chgData name="Fake Test User" userId="SID-0" providerId="Test" clId="FakeClientId" dt="2019-03-22T08:28:04.272" v="73" actId="790"/>
          <ac:spMkLst>
            <pc:docMk/>
            <pc:sldMk cId="0" sldId="264"/>
            <ac:spMk id="5" creationId="{161CB7FE-4BC2-4768-8C6C-F2EDE3AAC421}"/>
          </ac:spMkLst>
        </pc:spChg>
        <pc:spChg chg="mod">
          <ac:chgData name="Fake Test User" userId="SID-0" providerId="Test" clId="FakeClientId" dt="2019-03-22T08:28:04.272" v="73" actId="790"/>
          <ac:spMkLst>
            <pc:docMk/>
            <pc:sldMk cId="0" sldId="264"/>
            <ac:spMk id="8" creationId="{F9973C09-F636-4499-99F3-ECA4BD64B332}"/>
          </ac:spMkLst>
        </pc:spChg>
      </pc:sldChg>
      <pc:sldChg chg="modSp modNotes">
        <pc:chgData name="Fake Test User" userId="SID-0" providerId="Test" clId="FakeClientId" dt="2019-03-25T05:40:32.304" v="172" actId="14100"/>
        <pc:sldMkLst>
          <pc:docMk/>
          <pc:sldMk cId="0" sldId="265"/>
        </pc:sldMkLst>
        <pc:spChg chg="mod">
          <ac:chgData name="Fake Test User" userId="SID-0" providerId="Test" clId="FakeClientId" dt="2019-03-25T05:40:32.304" v="172" actId="14100"/>
          <ac:spMkLst>
            <pc:docMk/>
            <pc:sldMk cId="0" sldId="265"/>
            <ac:spMk id="2" creationId="{00000000-0000-0000-0000-000000000000}"/>
          </ac:spMkLst>
        </pc:spChg>
        <pc:graphicFrameChg chg="mod">
          <ac:chgData name="Fake Test User" userId="SID-0" providerId="Test" clId="FakeClientId" dt="2019-03-22T08:28:37.770" v="90"/>
          <ac:graphicFrameMkLst>
            <pc:docMk/>
            <pc:sldMk cId="0" sldId="265"/>
            <ac:graphicFrameMk id="10" creationId="{D1AC5E11-1154-464F-B56E-523DE54E5000}"/>
          </ac:graphicFrameMkLst>
        </pc:graphicFrameChg>
      </pc:sldChg>
      <pc:sldMasterChg chg="modSp modSldLayout">
        <pc:chgData name="Fake Test User" userId="SID-0" providerId="Test" clId="FakeClientId" dt="2019-03-25T03:49:53.888" v="140" actId="207"/>
        <pc:sldMasterMkLst>
          <pc:docMk/>
          <pc:sldMasterMk cId="0" sldId="2147483648"/>
        </pc:sldMasterMkLst>
        <pc:spChg chg="mod">
          <ac:chgData name="Fake Test User" userId="SID-0" providerId="Test" clId="FakeClientId" dt="2019-03-22T08:18:52.159" v="8" actId="790"/>
          <ac:spMkLst>
            <pc:docMk/>
            <pc:sldMasterMk cId="0" sldId="2147483648"/>
            <ac:spMk id="3" creationId="{00000000-0000-0000-0000-000000000000}"/>
          </ac:spMkLst>
        </pc:spChg>
        <pc:spChg chg="mod">
          <ac:chgData name="Fake Test User" userId="SID-0" providerId="Test" clId="FakeClientId" dt="2019-03-22T08:18:52.159" v="8" actId="790"/>
          <ac:spMkLst>
            <pc:docMk/>
            <pc:sldMasterMk cId="0" sldId="2147483648"/>
            <ac:spMk id="13" creationId="{00000000-0000-0000-0000-000000000000}"/>
          </ac:spMkLst>
        </pc:spChg>
        <pc:spChg chg="mod">
          <ac:chgData name="Fake Test User" userId="SID-0" providerId="Test" clId="FakeClientId" dt="2019-03-22T08:18:52.159" v="8" actId="790"/>
          <ac:spMkLst>
            <pc:docMk/>
            <pc:sldMasterMk cId="0" sldId="2147483648"/>
            <ac:spMk id="22" creationId="{00000000-0000-0000-0000-000000000000}"/>
          </ac:spMkLst>
        </pc:spChg>
        <pc:spChg chg="mod">
          <ac:chgData name="Fake Test User" userId="SID-0" providerId="Test" clId="FakeClientId" dt="2019-03-22T08:18:52.159" v="8" actId="790"/>
          <ac:spMkLst>
            <pc:docMk/>
            <pc:sldMasterMk cId="0" sldId="2147483648"/>
            <ac:spMk id="23" creationId="{00000000-0000-0000-0000-000000000000}"/>
          </ac:spMkLst>
        </pc:spChg>
        <pc:sldLayoutChg chg="modSp">
          <pc:chgData name="Fake Test User" userId="SID-0" providerId="Test" clId="FakeClientId" dt="2019-03-25T03:49:53.888" v="140" actId="207"/>
          <pc:sldLayoutMkLst>
            <pc:docMk/>
            <pc:sldMasterMk cId="0" sldId="2147483648"/>
            <pc:sldLayoutMk cId="0" sldId="2147483649"/>
          </pc:sldLayoutMkLst>
          <pc:spChg chg="mod">
            <ac:chgData name="Fake Test User" userId="SID-0" providerId="Test" clId="FakeClientId" dt="2019-03-22T08:18:55.456" v="9" actId="790"/>
            <ac:spMkLst>
              <pc:docMk/>
              <pc:sldMasterMk cId="0" sldId="2147483648"/>
              <pc:sldLayoutMk cId="0" sldId="2147483649"/>
              <ac:spMk id="8" creationId="{00000000-0000-0000-0000-000000000000}"/>
            </ac:spMkLst>
          </pc:spChg>
          <pc:spChg chg="mod">
            <ac:chgData name="Fake Test User" userId="SID-0" providerId="Test" clId="FakeClientId" dt="2019-03-22T08:18:55.456" v="9" actId="790"/>
            <ac:spMkLst>
              <pc:docMk/>
              <pc:sldMasterMk cId="0" sldId="2147483648"/>
              <pc:sldLayoutMk cId="0" sldId="2147483649"/>
              <ac:spMk id="9" creationId="{00000000-0000-0000-0000-000000000000}"/>
            </ac:spMkLst>
          </pc:spChg>
          <pc:spChg chg="mod">
            <ac:chgData name="Fake Test User" userId="SID-0" providerId="Test" clId="FakeClientId" dt="2019-03-22T08:18:55.456" v="9" actId="790"/>
            <ac:spMkLst>
              <pc:docMk/>
              <pc:sldMasterMk cId="0" sldId="2147483648"/>
              <pc:sldLayoutMk cId="0" sldId="2147483649"/>
              <ac:spMk id="17" creationId="{00000000-0000-0000-0000-000000000000}"/>
            </ac:spMkLst>
          </pc:spChg>
          <pc:spChg chg="mod">
            <ac:chgData name="Fake Test User" userId="SID-0" providerId="Test" clId="FakeClientId" dt="2019-03-25T03:49:53.888" v="140" actId="207"/>
            <ac:spMkLst>
              <pc:docMk/>
              <pc:sldMasterMk cId="0" sldId="2147483648"/>
              <pc:sldLayoutMk cId="0" sldId="2147483649"/>
              <ac:spMk id="28" creationId="{00000000-0000-0000-0000-000000000000}"/>
            </ac:spMkLst>
          </pc:spChg>
        </pc:sldLayoutChg>
        <pc:sldLayoutChg chg="modSp">
          <pc:chgData name="Fake Test User" userId="SID-0" providerId="Test" clId="FakeClientId" dt="2019-03-22T08:18:58.549" v="10" actId="790"/>
          <pc:sldLayoutMkLst>
            <pc:docMk/>
            <pc:sldMasterMk cId="0" sldId="2147483648"/>
            <pc:sldLayoutMk cId="0" sldId="2147483650"/>
          </pc:sldLayoutMkLst>
          <pc:spChg chg="mod">
            <ac:chgData name="Fake Test User" userId="SID-0" providerId="Test" clId="FakeClientId" dt="2019-03-22T08:18:58.549" v="10" actId="790"/>
            <ac:spMkLst>
              <pc:docMk/>
              <pc:sldMasterMk cId="0" sldId="2147483648"/>
              <pc:sldLayoutMk cId="0" sldId="2147483650"/>
              <ac:spMk id="2" creationId="{00000000-0000-0000-0000-000000000000}"/>
            </ac:spMkLst>
          </pc:spChg>
          <pc:spChg chg="mod">
            <ac:chgData name="Fake Test User" userId="SID-0" providerId="Test" clId="FakeClientId" dt="2019-03-22T08:18:58.549" v="10" actId="790"/>
            <ac:spMkLst>
              <pc:docMk/>
              <pc:sldMasterMk cId="0" sldId="2147483648"/>
              <pc:sldLayoutMk cId="0" sldId="2147483650"/>
              <ac:spMk id="3" creationId="{00000000-0000-0000-0000-000000000000}"/>
            </ac:spMkLst>
          </pc:spChg>
          <pc:spChg chg="mod">
            <ac:chgData name="Fake Test User" userId="SID-0" providerId="Test" clId="FakeClientId" dt="2019-03-22T08:18:58.549" v="10" actId="790"/>
            <ac:spMkLst>
              <pc:docMk/>
              <pc:sldMasterMk cId="0" sldId="2147483648"/>
              <pc:sldLayoutMk cId="0" sldId="2147483650"/>
              <ac:spMk id="5" creationId="{00000000-0000-0000-0000-000000000000}"/>
            </ac:spMkLst>
          </pc:spChg>
          <pc:spChg chg="mod">
            <ac:chgData name="Fake Test User" userId="SID-0" providerId="Test" clId="FakeClientId" dt="2019-03-22T08:18:58.549" v="10" actId="790"/>
            <ac:spMkLst>
              <pc:docMk/>
              <pc:sldMasterMk cId="0" sldId="2147483648"/>
              <pc:sldLayoutMk cId="0" sldId="2147483650"/>
              <ac:spMk id="6" creationId="{00000000-0000-0000-0000-000000000000}"/>
            </ac:spMkLst>
          </pc:spChg>
        </pc:sldLayoutChg>
        <pc:sldLayoutChg chg="modSp">
          <pc:chgData name="Fake Test User" userId="SID-0" providerId="Test" clId="FakeClientId" dt="2019-03-22T08:19:05.814" v="12" actId="790"/>
          <pc:sldLayoutMkLst>
            <pc:docMk/>
            <pc:sldMasterMk cId="0" sldId="2147483648"/>
            <pc:sldLayoutMk cId="0" sldId="2147483652"/>
          </pc:sldLayoutMkLst>
          <pc:spChg chg="mod">
            <ac:chgData name="Fake Test User" userId="SID-0" providerId="Test" clId="FakeClientId" dt="2019-03-22T08:19:05.814" v="12" actId="790"/>
            <ac:spMkLst>
              <pc:docMk/>
              <pc:sldMasterMk cId="0" sldId="2147483648"/>
              <pc:sldLayoutMk cId="0" sldId="2147483652"/>
              <ac:spMk id="2" creationId="{00000000-0000-0000-0000-000000000000}"/>
            </ac:spMkLst>
          </pc:spChg>
          <pc:spChg chg="mod">
            <ac:chgData name="Fake Test User" userId="SID-0" providerId="Test" clId="FakeClientId" dt="2019-03-22T08:19:05.814" v="12" actId="790"/>
            <ac:spMkLst>
              <pc:docMk/>
              <pc:sldMasterMk cId="0" sldId="2147483648"/>
              <pc:sldLayoutMk cId="0" sldId="2147483652"/>
              <ac:spMk id="3" creationId="{00000000-0000-0000-0000-000000000000}"/>
            </ac:spMkLst>
          </pc:spChg>
          <pc:spChg chg="mod">
            <ac:chgData name="Fake Test User" userId="SID-0" providerId="Test" clId="FakeClientId" dt="2019-03-22T08:19:05.814" v="12" actId="790"/>
            <ac:spMkLst>
              <pc:docMk/>
              <pc:sldMasterMk cId="0" sldId="2147483648"/>
              <pc:sldLayoutMk cId="0" sldId="2147483652"/>
              <ac:spMk id="4" creationId="{00000000-0000-0000-0000-000000000000}"/>
            </ac:spMkLst>
          </pc:spChg>
          <pc:spChg chg="mod">
            <ac:chgData name="Fake Test User" userId="SID-0" providerId="Test" clId="FakeClientId" dt="2019-03-22T08:19:05.814" v="12" actId="790"/>
            <ac:spMkLst>
              <pc:docMk/>
              <pc:sldMasterMk cId="0" sldId="2147483648"/>
              <pc:sldLayoutMk cId="0" sldId="2147483652"/>
              <ac:spMk id="6" creationId="{00000000-0000-0000-0000-000000000000}"/>
            </ac:spMkLst>
          </pc:spChg>
          <pc:spChg chg="mod">
            <ac:chgData name="Fake Test User" userId="SID-0" providerId="Test" clId="FakeClientId" dt="2019-03-22T08:19:05.814" v="12" actId="790"/>
            <ac:spMkLst>
              <pc:docMk/>
              <pc:sldMasterMk cId="0" sldId="2147483648"/>
              <pc:sldLayoutMk cId="0" sldId="2147483652"/>
              <ac:spMk id="9" creationId="{B32CA5EA-865E-4EF0-89BB-61FD6EFE265C}"/>
            </ac:spMkLst>
          </pc:spChg>
        </pc:sldLayoutChg>
        <pc:sldLayoutChg chg="modSp">
          <pc:chgData name="Fake Test User" userId="SID-0" providerId="Test" clId="FakeClientId" dt="2019-03-22T08:19:09.236" v="13" actId="790"/>
          <pc:sldLayoutMkLst>
            <pc:docMk/>
            <pc:sldMasterMk cId="0" sldId="2147483648"/>
            <pc:sldLayoutMk cId="0" sldId="2147483656"/>
          </pc:sldLayoutMkLst>
          <pc:spChg chg="mod">
            <ac:chgData name="Fake Test User" userId="SID-0" providerId="Test" clId="FakeClientId" dt="2019-03-22T08:19:09.236" v="13" actId="790"/>
            <ac:spMkLst>
              <pc:docMk/>
              <pc:sldMasterMk cId="0" sldId="2147483648"/>
              <pc:sldLayoutMk cId="0" sldId="2147483656"/>
              <ac:spMk id="2" creationId="{00000000-0000-0000-0000-000000000000}"/>
            </ac:spMkLst>
          </pc:spChg>
          <pc:spChg chg="mod">
            <ac:chgData name="Fake Test User" userId="SID-0" providerId="Test" clId="FakeClientId" dt="2019-03-22T08:19:09.236" v="13" actId="790"/>
            <ac:spMkLst>
              <pc:docMk/>
              <pc:sldMasterMk cId="0" sldId="2147483648"/>
              <pc:sldLayoutMk cId="0" sldId="2147483656"/>
              <ac:spMk id="3" creationId="{00000000-0000-0000-0000-000000000000}"/>
            </ac:spMkLst>
          </pc:spChg>
          <pc:spChg chg="mod">
            <ac:chgData name="Fake Test User" userId="SID-0" providerId="Test" clId="FakeClientId" dt="2019-03-22T08:19:09.236" v="13" actId="790"/>
            <ac:spMkLst>
              <pc:docMk/>
              <pc:sldMasterMk cId="0" sldId="2147483648"/>
              <pc:sldLayoutMk cId="0" sldId="2147483656"/>
              <ac:spMk id="4" creationId="{00000000-0000-0000-0000-000000000000}"/>
            </ac:spMkLst>
          </pc:spChg>
          <pc:spChg chg="mod">
            <ac:chgData name="Fake Test User" userId="SID-0" providerId="Test" clId="FakeClientId" dt="2019-03-22T08:19:09.236" v="13" actId="790"/>
            <ac:spMkLst>
              <pc:docMk/>
              <pc:sldMasterMk cId="0" sldId="2147483648"/>
              <pc:sldLayoutMk cId="0" sldId="2147483656"/>
              <ac:spMk id="6" creationId="{00000000-0000-0000-0000-000000000000}"/>
            </ac:spMkLst>
          </pc:spChg>
          <pc:spChg chg="mod">
            <ac:chgData name="Fake Test User" userId="SID-0" providerId="Test" clId="FakeClientId" dt="2019-03-22T08:19:09.236" v="13" actId="790"/>
            <ac:spMkLst>
              <pc:docMk/>
              <pc:sldMasterMk cId="0" sldId="2147483648"/>
              <pc:sldLayoutMk cId="0" sldId="2147483656"/>
              <ac:spMk id="9" creationId="{BD5BE3E6-AFB3-460C-834B-D73EE2A7C06F}"/>
            </ac:spMkLst>
          </pc:spChg>
        </pc:sldLayoutChg>
        <pc:sldLayoutChg chg="modSp">
          <pc:chgData name="Fake Test User" userId="SID-0" providerId="Test" clId="FakeClientId" dt="2019-03-22T08:19:43.194" v="14"/>
          <pc:sldLayoutMkLst>
            <pc:docMk/>
            <pc:sldMasterMk cId="0" sldId="2147483648"/>
            <pc:sldLayoutMk cId="2718787432" sldId="2147483657"/>
          </pc:sldLayoutMkLst>
          <pc:spChg chg="mod">
            <ac:chgData name="Fake Test User" userId="SID-0" providerId="Test" clId="FakeClientId" dt="2019-03-22T08:19:43.194" v="14"/>
            <ac:spMkLst>
              <pc:docMk/>
              <pc:sldMasterMk cId="0" sldId="2147483648"/>
              <pc:sldLayoutMk cId="2718787432" sldId="2147483657"/>
              <ac:spMk id="2" creationId="{33133CFB-98CB-4408-8818-24F931AC137B}"/>
            </ac:spMkLst>
          </pc:spChg>
          <pc:spChg chg="mod">
            <ac:chgData name="Fake Test User" userId="SID-0" providerId="Test" clId="FakeClientId" dt="2019-03-22T08:19:01.924" v="11" actId="790"/>
            <ac:spMkLst>
              <pc:docMk/>
              <pc:sldMasterMk cId="0" sldId="2147483648"/>
              <pc:sldLayoutMk cId="2718787432" sldId="2147483657"/>
              <ac:spMk id="3" creationId="{A6EE7E31-13F0-404F-BFFF-EE236EB5D4B4}"/>
            </ac:spMkLst>
          </pc:spChg>
          <pc:spChg chg="mod">
            <ac:chgData name="Fake Test User" userId="SID-0" providerId="Test" clId="FakeClientId" dt="2019-03-22T08:19:01.924" v="11" actId="790"/>
            <ac:spMkLst>
              <pc:docMk/>
              <pc:sldMasterMk cId="0" sldId="2147483648"/>
              <pc:sldLayoutMk cId="2718787432" sldId="2147483657"/>
              <ac:spMk id="4" creationId="{04FC6F67-BAE4-413D-8066-1E361D58912A}"/>
            </ac:spMkLst>
          </pc:spChg>
          <pc:spChg chg="mod">
            <ac:chgData name="Fake Test User" userId="SID-0" providerId="Test" clId="FakeClientId" dt="2019-03-22T08:19:01.924" v="11" actId="790"/>
            <ac:spMkLst>
              <pc:docMk/>
              <pc:sldMasterMk cId="0" sldId="2147483648"/>
              <pc:sldLayoutMk cId="2718787432" sldId="2147483657"/>
              <ac:spMk id="14" creationId="{DF566D8F-E696-41DE-BA1C-A8D0C7F03EDA}"/>
            </ac:spMkLst>
          </pc:spChg>
        </pc:sldLayoutChg>
      </pc:sldMasterChg>
    </pc:docChg>
  </pc:docChgLst>
</pc:chgInfo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8.png"/></Relationships>
</file>

<file path=ppt/diagrams/_rels/data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image" Target="../media/image19.pn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8.png"/></Relationships>
</file>

<file path=ppt/diagrams/_rels/drawing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image" Target="../media/image19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549DD76-C447-49B5-8DBE-D7AA3F280F95}" type="doc">
      <dgm:prSet loTypeId="urn:microsoft.com/office/officeart/2008/layout/AlternatingPictureBlocks" loCatId="list" qsTypeId="urn:microsoft.com/office/officeart/2005/8/quickstyle/simple1" qsCatId="simple" csTypeId="urn:microsoft.com/office/officeart/2005/8/colors/accent1_2" csCatId="accent1" phldr="1"/>
      <dgm:spPr/>
    </dgm:pt>
    <dgm:pt modelId="{A48E9C15-0806-43AE-9FBB-9C5F5BB8BECC}">
      <dgm:prSet phldrT="[Текст]" custT="1"/>
      <dgm:spPr>
        <a:solidFill>
          <a:srgbClr val="00B050"/>
        </a:solidFill>
      </dgm:spPr>
      <dgm:t>
        <a:bodyPr/>
        <a:lstStyle/>
        <a:p>
          <a:pPr algn="ctr" rtl="0">
            <a:lnSpc>
              <a:spcPct val="120000"/>
            </a:lnSpc>
          </a:pPr>
          <a:r>
            <a:rPr kumimoji="0" lang="ru-RU" sz="2400" b="1" i="0" u="none" strike="noStrike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rPr>
            <a:t>Единая информационная система</a:t>
          </a:r>
          <a:endParaRPr lang="ru-RU" sz="2400" b="1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n-lt"/>
          </a:endParaRPr>
        </a:p>
      </dgm:t>
    </dgm:pt>
    <dgm:pt modelId="{C97993D2-09D0-4B77-92BC-A28A12FB5629}" type="parTrans" cxnId="{755C6911-C796-4E5F-932E-689A54FC5FA0}">
      <dgm:prSet/>
      <dgm:spPr/>
      <dgm:t>
        <a:bodyPr/>
        <a:lstStyle/>
        <a:p>
          <a:pPr>
            <a:lnSpc>
              <a:spcPct val="120000"/>
            </a:lnSpc>
          </a:pPr>
          <a:endParaRPr lang="ru-RU" sz="1400" b="1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n-lt"/>
          </a:endParaRPr>
        </a:p>
      </dgm:t>
    </dgm:pt>
    <dgm:pt modelId="{CDBE558C-DBCE-4202-AB18-D85DA609CAAC}" type="sibTrans" cxnId="{755C6911-C796-4E5F-932E-689A54FC5FA0}">
      <dgm:prSet/>
      <dgm:spPr/>
      <dgm:t>
        <a:bodyPr/>
        <a:lstStyle/>
        <a:p>
          <a:pPr>
            <a:lnSpc>
              <a:spcPct val="120000"/>
            </a:lnSpc>
          </a:pPr>
          <a:endParaRPr lang="ru-RU" sz="1400" b="1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n-lt"/>
          </a:endParaRPr>
        </a:p>
      </dgm:t>
    </dgm:pt>
    <dgm:pt modelId="{F99B3ED7-9EEB-4BC7-8338-EED6DD15DF8E}">
      <dgm:prSet phldrT="[Текст]" custT="1"/>
      <dgm:spPr>
        <a:solidFill>
          <a:schemeClr val="accent1">
            <a:lumMod val="75000"/>
          </a:schemeClr>
        </a:solidFill>
      </dgm:spPr>
      <dgm:t>
        <a:bodyPr/>
        <a:lstStyle/>
        <a:p>
          <a:pPr algn="ctr">
            <a:lnSpc>
              <a:spcPct val="120000"/>
            </a:lnSpc>
          </a:pPr>
          <a:r>
            <a:rPr lang="ru-RU" sz="12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rPr>
            <a:t>Мобильные автоматизированные </a:t>
          </a:r>
          <a:br>
            <a:rPr lang="ru-RU" sz="12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rPr>
          </a:br>
          <a:r>
            <a:rPr lang="ru-RU" sz="12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rPr>
            <a:t>рабочие места</a:t>
          </a:r>
          <a:endParaRPr lang="ru-RU" sz="1200" b="1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n-lt"/>
          </a:endParaRPr>
        </a:p>
      </dgm:t>
    </dgm:pt>
    <dgm:pt modelId="{2C8E00E5-4F86-4DDE-9473-AA5F30EDEBC1}" type="parTrans" cxnId="{341182F8-92A7-4385-B537-2279D7263CF6}">
      <dgm:prSet/>
      <dgm:spPr/>
      <dgm:t>
        <a:bodyPr/>
        <a:lstStyle/>
        <a:p>
          <a:pPr>
            <a:lnSpc>
              <a:spcPct val="120000"/>
            </a:lnSpc>
          </a:pPr>
          <a:endParaRPr lang="ru-RU" sz="1400" b="1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n-lt"/>
          </a:endParaRPr>
        </a:p>
      </dgm:t>
    </dgm:pt>
    <dgm:pt modelId="{A51210D4-8938-4E1B-B538-A91AEEC5AFD1}" type="sibTrans" cxnId="{341182F8-92A7-4385-B537-2279D7263CF6}">
      <dgm:prSet/>
      <dgm:spPr/>
      <dgm:t>
        <a:bodyPr/>
        <a:lstStyle/>
        <a:p>
          <a:pPr>
            <a:lnSpc>
              <a:spcPct val="120000"/>
            </a:lnSpc>
          </a:pPr>
          <a:endParaRPr lang="ru-RU" sz="1400" b="1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n-lt"/>
          </a:endParaRPr>
        </a:p>
      </dgm:t>
    </dgm:pt>
    <dgm:pt modelId="{9EC244EE-73A4-4A48-AF3D-F92F6EC0DBDC}" type="pres">
      <dgm:prSet presAssocID="{2549DD76-C447-49B5-8DBE-D7AA3F280F95}" presName="linearFlow" presStyleCnt="0">
        <dgm:presLayoutVars>
          <dgm:dir/>
          <dgm:resizeHandles val="exact"/>
        </dgm:presLayoutVars>
      </dgm:prSet>
      <dgm:spPr/>
    </dgm:pt>
    <dgm:pt modelId="{330BD858-35DA-4A72-AE4D-36823558CFCB}" type="pres">
      <dgm:prSet presAssocID="{A48E9C15-0806-43AE-9FBB-9C5F5BB8BECC}" presName="comp" presStyleCnt="0"/>
      <dgm:spPr/>
    </dgm:pt>
    <dgm:pt modelId="{53A5BF9C-CE28-4516-B060-FAC59FD5FC32}" type="pres">
      <dgm:prSet presAssocID="{A48E9C15-0806-43AE-9FBB-9C5F5BB8BECC}" presName="rect2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C254DA0-2735-40B8-82D1-53DE2661DC22}" type="pres">
      <dgm:prSet presAssocID="{A48E9C15-0806-43AE-9FBB-9C5F5BB8BECC}" presName="rect1" presStyleLbl="lnNode1" presStyleIdx="0" presStyleCnt="2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2000" r="-22000"/>
          </a:stretch>
        </a:blipFill>
        <a:ln w="38100">
          <a:solidFill>
            <a:srgbClr val="C94C25"/>
          </a:solidFill>
        </a:ln>
      </dgm:spPr>
      <dgm:t>
        <a:bodyPr/>
        <a:lstStyle/>
        <a:p>
          <a:endParaRPr lang="ru-RU"/>
        </a:p>
      </dgm:t>
    </dgm:pt>
    <dgm:pt modelId="{F9BB5CED-D4DC-475B-8EF3-8340012EBE4C}" type="pres">
      <dgm:prSet presAssocID="{CDBE558C-DBCE-4202-AB18-D85DA609CAAC}" presName="sibTrans" presStyleCnt="0"/>
      <dgm:spPr/>
    </dgm:pt>
    <dgm:pt modelId="{FD42DA82-4D55-4948-80E3-2F0F0B9D4F77}" type="pres">
      <dgm:prSet presAssocID="{F99B3ED7-9EEB-4BC7-8338-EED6DD15DF8E}" presName="comp" presStyleCnt="0"/>
      <dgm:spPr/>
    </dgm:pt>
    <dgm:pt modelId="{E69024D6-089D-42A8-B824-D96B256C4BB3}" type="pres">
      <dgm:prSet presAssocID="{F99B3ED7-9EEB-4BC7-8338-EED6DD15DF8E}" presName="rect2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350A03D-9082-4817-87F5-A30CC4FC6123}" type="pres">
      <dgm:prSet presAssocID="{F99B3ED7-9EEB-4BC7-8338-EED6DD15DF8E}" presName="rect1" presStyleLbl="lnNode1" presStyleIdx="1" presStyleCnt="2"/>
      <dgm:spPr>
        <a:solidFill>
          <a:schemeClr val="tx1"/>
        </a:solidFill>
        <a:ln w="38100">
          <a:solidFill>
            <a:srgbClr val="C94C25"/>
          </a:solidFill>
        </a:ln>
      </dgm:spPr>
      <dgm:t>
        <a:bodyPr/>
        <a:lstStyle/>
        <a:p>
          <a:endParaRPr lang="ru-RU"/>
        </a:p>
      </dgm:t>
    </dgm:pt>
  </dgm:ptLst>
  <dgm:cxnLst>
    <dgm:cxn modelId="{808000C7-303E-42E9-AD56-FF5B0CF8B79F}" type="presOf" srcId="{2549DD76-C447-49B5-8DBE-D7AA3F280F95}" destId="{9EC244EE-73A4-4A48-AF3D-F92F6EC0DBDC}" srcOrd="0" destOrd="0" presId="urn:microsoft.com/office/officeart/2008/layout/AlternatingPictureBlocks"/>
    <dgm:cxn modelId="{755C6911-C796-4E5F-932E-689A54FC5FA0}" srcId="{2549DD76-C447-49B5-8DBE-D7AA3F280F95}" destId="{A48E9C15-0806-43AE-9FBB-9C5F5BB8BECC}" srcOrd="0" destOrd="0" parTransId="{C97993D2-09D0-4B77-92BC-A28A12FB5629}" sibTransId="{CDBE558C-DBCE-4202-AB18-D85DA609CAAC}"/>
    <dgm:cxn modelId="{341182F8-92A7-4385-B537-2279D7263CF6}" srcId="{2549DD76-C447-49B5-8DBE-D7AA3F280F95}" destId="{F99B3ED7-9EEB-4BC7-8338-EED6DD15DF8E}" srcOrd="1" destOrd="0" parTransId="{2C8E00E5-4F86-4DDE-9473-AA5F30EDEBC1}" sibTransId="{A51210D4-8938-4E1B-B538-A91AEEC5AFD1}"/>
    <dgm:cxn modelId="{AC0D48D5-A612-40C2-8F22-3E5306B767AD}" type="presOf" srcId="{F99B3ED7-9EEB-4BC7-8338-EED6DD15DF8E}" destId="{E69024D6-089D-42A8-B824-D96B256C4BB3}" srcOrd="0" destOrd="0" presId="urn:microsoft.com/office/officeart/2008/layout/AlternatingPictureBlocks"/>
    <dgm:cxn modelId="{1470246D-FA47-43FF-9FF5-E777379EFD17}" type="presOf" srcId="{A48E9C15-0806-43AE-9FBB-9C5F5BB8BECC}" destId="{53A5BF9C-CE28-4516-B060-FAC59FD5FC32}" srcOrd="0" destOrd="0" presId="urn:microsoft.com/office/officeart/2008/layout/AlternatingPictureBlocks"/>
    <dgm:cxn modelId="{FE81C0F6-F02F-4D12-A4AE-06D06A5C89EC}" type="presParOf" srcId="{9EC244EE-73A4-4A48-AF3D-F92F6EC0DBDC}" destId="{330BD858-35DA-4A72-AE4D-36823558CFCB}" srcOrd="0" destOrd="0" presId="urn:microsoft.com/office/officeart/2008/layout/AlternatingPictureBlocks"/>
    <dgm:cxn modelId="{FB221C24-7414-4B4E-BEC5-41CCB82AC9BA}" type="presParOf" srcId="{330BD858-35DA-4A72-AE4D-36823558CFCB}" destId="{53A5BF9C-CE28-4516-B060-FAC59FD5FC32}" srcOrd="0" destOrd="0" presId="urn:microsoft.com/office/officeart/2008/layout/AlternatingPictureBlocks"/>
    <dgm:cxn modelId="{E0676535-F012-4E8E-9C7B-885BDB2EDE63}" type="presParOf" srcId="{330BD858-35DA-4A72-AE4D-36823558CFCB}" destId="{8C254DA0-2735-40B8-82D1-53DE2661DC22}" srcOrd="1" destOrd="0" presId="urn:microsoft.com/office/officeart/2008/layout/AlternatingPictureBlocks"/>
    <dgm:cxn modelId="{B032BFD3-5411-4BED-ADD0-98C5CF09469F}" type="presParOf" srcId="{9EC244EE-73A4-4A48-AF3D-F92F6EC0DBDC}" destId="{F9BB5CED-D4DC-475B-8EF3-8340012EBE4C}" srcOrd="1" destOrd="0" presId="urn:microsoft.com/office/officeart/2008/layout/AlternatingPictureBlocks"/>
    <dgm:cxn modelId="{CFFDF9D3-424A-4651-B6B5-9D9E05F66524}" type="presParOf" srcId="{9EC244EE-73A4-4A48-AF3D-F92F6EC0DBDC}" destId="{FD42DA82-4D55-4948-80E3-2F0F0B9D4F77}" srcOrd="2" destOrd="0" presId="urn:microsoft.com/office/officeart/2008/layout/AlternatingPictureBlocks"/>
    <dgm:cxn modelId="{EC82FCF0-C4C3-4E84-9638-3D77CEA7318C}" type="presParOf" srcId="{FD42DA82-4D55-4948-80E3-2F0F0B9D4F77}" destId="{E69024D6-089D-42A8-B824-D96B256C4BB3}" srcOrd="0" destOrd="0" presId="urn:microsoft.com/office/officeart/2008/layout/AlternatingPictureBlocks"/>
    <dgm:cxn modelId="{24303140-E1D6-4DA4-B9A5-73F158AED60E}" type="presParOf" srcId="{FD42DA82-4D55-4948-80E3-2F0F0B9D4F77}" destId="{C350A03D-9082-4817-87F5-A30CC4FC6123}" srcOrd="1" destOrd="0" presId="urn:microsoft.com/office/officeart/2008/layout/AlternatingPictureBlock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549DD76-C447-49B5-8DBE-D7AA3F280F95}" type="doc">
      <dgm:prSet loTypeId="urn:microsoft.com/office/officeart/2008/layout/AlternatingPictureBlocks" loCatId="list" qsTypeId="urn:microsoft.com/office/officeart/2005/8/quickstyle/simple1" qsCatId="simple" csTypeId="urn:microsoft.com/office/officeart/2005/8/colors/accent1_2" csCatId="accent1" phldr="1"/>
      <dgm:spPr/>
    </dgm:pt>
    <dgm:pt modelId="{A48E9C15-0806-43AE-9FBB-9C5F5BB8BECC}">
      <dgm:prSet phldrT="[Текст]" custT="1"/>
      <dgm:spPr>
        <a:solidFill>
          <a:schemeClr val="accent1">
            <a:lumMod val="75000"/>
          </a:schemeClr>
        </a:solidFill>
      </dgm:spPr>
      <dgm:t>
        <a:bodyPr/>
        <a:lstStyle/>
        <a:p>
          <a:pPr rtl="0"/>
          <a:r>
            <a:rPr kumimoji="0" lang="ru-RU" sz="1400" b="1" i="0" u="none" strike="noStrike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rPr>
            <a:t>Оперативный обмен информацией </a:t>
          </a:r>
        </a:p>
      </dgm:t>
    </dgm:pt>
    <dgm:pt modelId="{C97993D2-09D0-4B77-92BC-A28A12FB5629}" type="parTrans" cxnId="{755C6911-C796-4E5F-932E-689A54FC5FA0}">
      <dgm:prSet/>
      <dgm:spPr/>
      <dgm:t>
        <a:bodyPr/>
        <a:lstStyle/>
        <a:p>
          <a:pPr>
            <a:lnSpc>
              <a:spcPct val="120000"/>
            </a:lnSpc>
          </a:pPr>
          <a:endParaRPr lang="ru-RU" sz="1400" b="1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n-lt"/>
          </a:endParaRPr>
        </a:p>
      </dgm:t>
    </dgm:pt>
    <dgm:pt modelId="{CDBE558C-DBCE-4202-AB18-D85DA609CAAC}" type="sibTrans" cxnId="{755C6911-C796-4E5F-932E-689A54FC5FA0}">
      <dgm:prSet/>
      <dgm:spPr/>
      <dgm:t>
        <a:bodyPr/>
        <a:lstStyle/>
        <a:p>
          <a:pPr>
            <a:lnSpc>
              <a:spcPct val="120000"/>
            </a:lnSpc>
          </a:pPr>
          <a:endParaRPr lang="ru-RU" sz="1400" b="1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n-lt"/>
          </a:endParaRPr>
        </a:p>
      </dgm:t>
    </dgm:pt>
    <dgm:pt modelId="{F99B3ED7-9EEB-4BC7-8338-EED6DD15DF8E}">
      <dgm:prSet phldrT="[Текст]" custT="1"/>
      <dgm:spPr>
        <a:solidFill>
          <a:schemeClr val="accent1">
            <a:lumMod val="75000"/>
          </a:schemeClr>
        </a:solidFill>
      </dgm:spPr>
      <dgm:t>
        <a:bodyPr/>
        <a:lstStyle/>
        <a:p>
          <a:pPr algn="ctr">
            <a:lnSpc>
              <a:spcPct val="120000"/>
            </a:lnSpc>
          </a:pPr>
          <a:r>
            <a:rPr lang="ru-RU" sz="14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rPr>
            <a:t>Автоматизация процессов на каждом этапе оказания медицинской помощи</a:t>
          </a:r>
        </a:p>
      </dgm:t>
    </dgm:pt>
    <dgm:pt modelId="{2C8E00E5-4F86-4DDE-9473-AA5F30EDEBC1}" type="parTrans" cxnId="{341182F8-92A7-4385-B537-2279D7263CF6}">
      <dgm:prSet/>
      <dgm:spPr/>
      <dgm:t>
        <a:bodyPr/>
        <a:lstStyle/>
        <a:p>
          <a:pPr>
            <a:lnSpc>
              <a:spcPct val="120000"/>
            </a:lnSpc>
          </a:pPr>
          <a:endParaRPr lang="ru-RU" sz="1400" b="1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n-lt"/>
          </a:endParaRPr>
        </a:p>
      </dgm:t>
    </dgm:pt>
    <dgm:pt modelId="{A51210D4-8938-4E1B-B538-A91AEEC5AFD1}" type="sibTrans" cxnId="{341182F8-92A7-4385-B537-2279D7263CF6}">
      <dgm:prSet/>
      <dgm:spPr/>
      <dgm:t>
        <a:bodyPr/>
        <a:lstStyle/>
        <a:p>
          <a:pPr>
            <a:lnSpc>
              <a:spcPct val="120000"/>
            </a:lnSpc>
          </a:pPr>
          <a:endParaRPr lang="ru-RU" sz="1400" b="1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n-lt"/>
          </a:endParaRPr>
        </a:p>
      </dgm:t>
    </dgm:pt>
    <dgm:pt modelId="{9EC244EE-73A4-4A48-AF3D-F92F6EC0DBDC}" type="pres">
      <dgm:prSet presAssocID="{2549DD76-C447-49B5-8DBE-D7AA3F280F95}" presName="linearFlow" presStyleCnt="0">
        <dgm:presLayoutVars>
          <dgm:dir/>
          <dgm:resizeHandles val="exact"/>
        </dgm:presLayoutVars>
      </dgm:prSet>
      <dgm:spPr/>
    </dgm:pt>
    <dgm:pt modelId="{330BD858-35DA-4A72-AE4D-36823558CFCB}" type="pres">
      <dgm:prSet presAssocID="{A48E9C15-0806-43AE-9FBB-9C5F5BB8BECC}" presName="comp" presStyleCnt="0"/>
      <dgm:spPr/>
    </dgm:pt>
    <dgm:pt modelId="{53A5BF9C-CE28-4516-B060-FAC59FD5FC32}" type="pres">
      <dgm:prSet presAssocID="{A48E9C15-0806-43AE-9FBB-9C5F5BB8BECC}" presName="rect2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C254DA0-2735-40B8-82D1-53DE2661DC22}" type="pres">
      <dgm:prSet presAssocID="{A48E9C15-0806-43AE-9FBB-9C5F5BB8BECC}" presName="rect1" presStyleLbl="lnNode1" presStyleIdx="0" presStyleCnt="2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5000" r="-35000"/>
          </a:stretch>
        </a:blipFill>
        <a:ln w="38100">
          <a:solidFill>
            <a:srgbClr val="C94C25"/>
          </a:solidFill>
        </a:ln>
      </dgm:spPr>
    </dgm:pt>
    <dgm:pt modelId="{F9BB5CED-D4DC-475B-8EF3-8340012EBE4C}" type="pres">
      <dgm:prSet presAssocID="{CDBE558C-DBCE-4202-AB18-D85DA609CAAC}" presName="sibTrans" presStyleCnt="0"/>
      <dgm:spPr/>
    </dgm:pt>
    <dgm:pt modelId="{FD42DA82-4D55-4948-80E3-2F0F0B9D4F77}" type="pres">
      <dgm:prSet presAssocID="{F99B3ED7-9EEB-4BC7-8338-EED6DD15DF8E}" presName="comp" presStyleCnt="0"/>
      <dgm:spPr/>
    </dgm:pt>
    <dgm:pt modelId="{E69024D6-089D-42A8-B824-D96B256C4BB3}" type="pres">
      <dgm:prSet presAssocID="{F99B3ED7-9EEB-4BC7-8338-EED6DD15DF8E}" presName="rect2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350A03D-9082-4817-87F5-A30CC4FC6123}" type="pres">
      <dgm:prSet presAssocID="{F99B3ED7-9EEB-4BC7-8338-EED6DD15DF8E}" presName="rect1" presStyleLbl="lnNode1" presStyleIdx="1" presStyleCnt="2"/>
      <dgm:spPr>
        <a:blipFill rotWithShape="1">
          <a:blip xmlns:r="http://schemas.openxmlformats.org/officeDocument/2006/relationships" r:embed="rId2"/>
          <a:stretch>
            <a:fillRect/>
          </a:stretch>
        </a:blipFill>
        <a:ln w="38100">
          <a:solidFill>
            <a:srgbClr val="C94C25"/>
          </a:solidFill>
        </a:ln>
      </dgm:spPr>
    </dgm:pt>
  </dgm:ptLst>
  <dgm:cxnLst>
    <dgm:cxn modelId="{341182F8-92A7-4385-B537-2279D7263CF6}" srcId="{2549DD76-C447-49B5-8DBE-D7AA3F280F95}" destId="{F99B3ED7-9EEB-4BC7-8338-EED6DD15DF8E}" srcOrd="1" destOrd="0" parTransId="{2C8E00E5-4F86-4DDE-9473-AA5F30EDEBC1}" sibTransId="{A51210D4-8938-4E1B-B538-A91AEEC5AFD1}"/>
    <dgm:cxn modelId="{36F3B549-E337-4A5E-8FE6-CD7C35A51A36}" type="presOf" srcId="{A48E9C15-0806-43AE-9FBB-9C5F5BB8BECC}" destId="{53A5BF9C-CE28-4516-B060-FAC59FD5FC32}" srcOrd="0" destOrd="0" presId="urn:microsoft.com/office/officeart/2008/layout/AlternatingPictureBlocks"/>
    <dgm:cxn modelId="{755C6911-C796-4E5F-932E-689A54FC5FA0}" srcId="{2549DD76-C447-49B5-8DBE-D7AA3F280F95}" destId="{A48E9C15-0806-43AE-9FBB-9C5F5BB8BECC}" srcOrd="0" destOrd="0" parTransId="{C97993D2-09D0-4B77-92BC-A28A12FB5629}" sibTransId="{CDBE558C-DBCE-4202-AB18-D85DA609CAAC}"/>
    <dgm:cxn modelId="{3D5FB485-B8C2-47EC-8602-3F259089A1E2}" type="presOf" srcId="{2549DD76-C447-49B5-8DBE-D7AA3F280F95}" destId="{9EC244EE-73A4-4A48-AF3D-F92F6EC0DBDC}" srcOrd="0" destOrd="0" presId="urn:microsoft.com/office/officeart/2008/layout/AlternatingPictureBlocks"/>
    <dgm:cxn modelId="{154477AA-048F-43C8-B59D-A893101858E9}" type="presOf" srcId="{F99B3ED7-9EEB-4BC7-8338-EED6DD15DF8E}" destId="{E69024D6-089D-42A8-B824-D96B256C4BB3}" srcOrd="0" destOrd="0" presId="urn:microsoft.com/office/officeart/2008/layout/AlternatingPictureBlocks"/>
    <dgm:cxn modelId="{EABC3255-D784-41B3-B657-952DB3F45CD2}" type="presParOf" srcId="{9EC244EE-73A4-4A48-AF3D-F92F6EC0DBDC}" destId="{330BD858-35DA-4A72-AE4D-36823558CFCB}" srcOrd="0" destOrd="0" presId="urn:microsoft.com/office/officeart/2008/layout/AlternatingPictureBlocks"/>
    <dgm:cxn modelId="{48F2A4CC-3DA1-41D7-A62A-B7D355890D34}" type="presParOf" srcId="{330BD858-35DA-4A72-AE4D-36823558CFCB}" destId="{53A5BF9C-CE28-4516-B060-FAC59FD5FC32}" srcOrd="0" destOrd="0" presId="urn:microsoft.com/office/officeart/2008/layout/AlternatingPictureBlocks"/>
    <dgm:cxn modelId="{CFFEF72A-7273-4E04-9731-9894B1BE7FDE}" type="presParOf" srcId="{330BD858-35DA-4A72-AE4D-36823558CFCB}" destId="{8C254DA0-2735-40B8-82D1-53DE2661DC22}" srcOrd="1" destOrd="0" presId="urn:microsoft.com/office/officeart/2008/layout/AlternatingPictureBlocks"/>
    <dgm:cxn modelId="{61ACB1CF-9599-411E-9B7A-E313E98D0BEF}" type="presParOf" srcId="{9EC244EE-73A4-4A48-AF3D-F92F6EC0DBDC}" destId="{F9BB5CED-D4DC-475B-8EF3-8340012EBE4C}" srcOrd="1" destOrd="0" presId="urn:microsoft.com/office/officeart/2008/layout/AlternatingPictureBlocks"/>
    <dgm:cxn modelId="{1FE70442-3A1E-4047-BE4B-FE5F643C3E93}" type="presParOf" srcId="{9EC244EE-73A4-4A48-AF3D-F92F6EC0DBDC}" destId="{FD42DA82-4D55-4948-80E3-2F0F0B9D4F77}" srcOrd="2" destOrd="0" presId="urn:microsoft.com/office/officeart/2008/layout/AlternatingPictureBlocks"/>
    <dgm:cxn modelId="{965E69C9-AE59-437F-BF6C-BCE0A11C81F9}" type="presParOf" srcId="{FD42DA82-4D55-4948-80E3-2F0F0B9D4F77}" destId="{E69024D6-089D-42A8-B824-D96B256C4BB3}" srcOrd="0" destOrd="0" presId="urn:microsoft.com/office/officeart/2008/layout/AlternatingPictureBlocks"/>
    <dgm:cxn modelId="{08381EC6-4A65-45E9-BD9B-EA2BF80449C6}" type="presParOf" srcId="{FD42DA82-4D55-4948-80E3-2F0F0B9D4F77}" destId="{C350A03D-9082-4817-87F5-A30CC4FC6123}" srcOrd="1" destOrd="0" presId="urn:microsoft.com/office/officeart/2008/layout/AlternatingPictureBlocks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3A5BF9C-CE28-4516-B060-FAC59FD5FC32}">
      <dsp:nvSpPr>
        <dsp:cNvPr id="0" name=""/>
        <dsp:cNvSpPr/>
      </dsp:nvSpPr>
      <dsp:spPr>
        <a:xfrm>
          <a:off x="1888919" y="606630"/>
          <a:ext cx="3835080" cy="1734545"/>
        </a:xfrm>
        <a:prstGeom prst="rect">
          <a:avLst/>
        </a:prstGeom>
        <a:solidFill>
          <a:srgbClr val="00B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120000"/>
            </a:lnSpc>
            <a:spcBef>
              <a:spcPct val="0"/>
            </a:spcBef>
            <a:spcAft>
              <a:spcPct val="35000"/>
            </a:spcAft>
          </a:pPr>
          <a:r>
            <a:rPr kumimoji="0" lang="ru-RU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rPr>
            <a:t>Единая информационная система</a:t>
          </a:r>
          <a:endParaRPr lang="ru-RU" sz="2400" b="1" kern="120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n-lt"/>
          </a:endParaRPr>
        </a:p>
      </dsp:txBody>
      <dsp:txXfrm>
        <a:off x="1888919" y="606630"/>
        <a:ext cx="3835080" cy="1734545"/>
      </dsp:txXfrm>
    </dsp:sp>
    <dsp:sp modelId="{8C254DA0-2735-40B8-82D1-53DE2661DC22}">
      <dsp:nvSpPr>
        <dsp:cNvPr id="0" name=""/>
        <dsp:cNvSpPr/>
      </dsp:nvSpPr>
      <dsp:spPr>
        <a:xfrm>
          <a:off x="0" y="606630"/>
          <a:ext cx="1717200" cy="1734545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2000" r="-22000"/>
          </a:stretch>
        </a:blipFill>
        <a:ln w="38100" cap="flat" cmpd="sng" algn="ctr">
          <a:solidFill>
            <a:srgbClr val="C94C25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69024D6-089D-42A8-B824-D96B256C4BB3}">
      <dsp:nvSpPr>
        <dsp:cNvPr id="0" name=""/>
        <dsp:cNvSpPr/>
      </dsp:nvSpPr>
      <dsp:spPr>
        <a:xfrm>
          <a:off x="0" y="2627375"/>
          <a:ext cx="3835080" cy="1734545"/>
        </a:xfrm>
        <a:prstGeom prst="rect">
          <a:avLst/>
        </a:prstGeom>
        <a:solidFill>
          <a:schemeClr val="accent1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12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rPr>
            <a:t>Мобильные автоматизированные </a:t>
          </a:r>
          <a:br>
            <a:rPr lang="ru-RU" sz="1200" b="1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rPr>
          </a:br>
          <a:r>
            <a:rPr lang="ru-RU" sz="1200" b="1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rPr>
            <a:t>рабочие места</a:t>
          </a:r>
          <a:endParaRPr lang="ru-RU" sz="1200" b="1" kern="120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n-lt"/>
          </a:endParaRPr>
        </a:p>
      </dsp:txBody>
      <dsp:txXfrm>
        <a:off x="0" y="2627375"/>
        <a:ext cx="3835080" cy="1734545"/>
      </dsp:txXfrm>
    </dsp:sp>
    <dsp:sp modelId="{C350A03D-9082-4817-87F5-A30CC4FC6123}">
      <dsp:nvSpPr>
        <dsp:cNvPr id="0" name=""/>
        <dsp:cNvSpPr/>
      </dsp:nvSpPr>
      <dsp:spPr>
        <a:xfrm>
          <a:off x="4006800" y="2627375"/>
          <a:ext cx="1717200" cy="1734545"/>
        </a:xfrm>
        <a:prstGeom prst="rect">
          <a:avLst/>
        </a:prstGeom>
        <a:solidFill>
          <a:schemeClr val="tx1"/>
        </a:solidFill>
        <a:ln w="38100" cap="flat" cmpd="sng" algn="ctr">
          <a:solidFill>
            <a:srgbClr val="C94C25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3A5BF9C-CE28-4516-B060-FAC59FD5FC32}">
      <dsp:nvSpPr>
        <dsp:cNvPr id="0" name=""/>
        <dsp:cNvSpPr/>
      </dsp:nvSpPr>
      <dsp:spPr>
        <a:xfrm>
          <a:off x="1888919" y="606630"/>
          <a:ext cx="3835080" cy="1734545"/>
        </a:xfrm>
        <a:prstGeom prst="rect">
          <a:avLst/>
        </a:prstGeom>
        <a:solidFill>
          <a:schemeClr val="accent1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ru-RU" sz="1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rPr>
            <a:t>Оперативный обмен информацией </a:t>
          </a:r>
        </a:p>
      </dsp:txBody>
      <dsp:txXfrm>
        <a:off x="1888919" y="606630"/>
        <a:ext cx="3835080" cy="1734545"/>
      </dsp:txXfrm>
    </dsp:sp>
    <dsp:sp modelId="{8C254DA0-2735-40B8-82D1-53DE2661DC22}">
      <dsp:nvSpPr>
        <dsp:cNvPr id="0" name=""/>
        <dsp:cNvSpPr/>
      </dsp:nvSpPr>
      <dsp:spPr>
        <a:xfrm>
          <a:off x="0" y="606630"/>
          <a:ext cx="1717200" cy="1734545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5000" r="-35000"/>
          </a:stretch>
        </a:blipFill>
        <a:ln w="38100" cap="flat" cmpd="sng" algn="ctr">
          <a:solidFill>
            <a:srgbClr val="C94C25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69024D6-089D-42A8-B824-D96B256C4BB3}">
      <dsp:nvSpPr>
        <dsp:cNvPr id="0" name=""/>
        <dsp:cNvSpPr/>
      </dsp:nvSpPr>
      <dsp:spPr>
        <a:xfrm>
          <a:off x="0" y="2627375"/>
          <a:ext cx="3835080" cy="1734545"/>
        </a:xfrm>
        <a:prstGeom prst="rect">
          <a:avLst/>
        </a:prstGeom>
        <a:solidFill>
          <a:schemeClr val="accent1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12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rPr>
            <a:t>Автоматизация процессов на каждом этапе оказания медицинской помощи</a:t>
          </a:r>
        </a:p>
      </dsp:txBody>
      <dsp:txXfrm>
        <a:off x="0" y="2627375"/>
        <a:ext cx="3835080" cy="1734545"/>
      </dsp:txXfrm>
    </dsp:sp>
    <dsp:sp modelId="{C350A03D-9082-4817-87F5-A30CC4FC6123}">
      <dsp:nvSpPr>
        <dsp:cNvPr id="0" name=""/>
        <dsp:cNvSpPr/>
      </dsp:nvSpPr>
      <dsp:spPr>
        <a:xfrm>
          <a:off x="4006800" y="2627375"/>
          <a:ext cx="1717200" cy="1734545"/>
        </a:xfrm>
        <a:prstGeom prst="rect">
          <a:avLst/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 w="38100" cap="flat" cmpd="sng" algn="ctr">
          <a:solidFill>
            <a:srgbClr val="C94C25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AlternatingPictureBlocks">
  <dgm:title val=""/>
  <dgm:desc val=""/>
  <dgm:catLst>
    <dgm:cat type="picture" pri="15000"/>
    <dgm:cat type="pictureconvert" pri="15000"/>
    <dgm:cat type="list" pri="135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ch" forName="comp" refType="w"/>
      <dgm:constr type="h" for="ch" forName="comp" refType="h"/>
      <dgm:constr type="h" for="ch" forName="sibTrans" refType="w" refFor="ch" refForName="comp" op="equ" fact="0.05"/>
    </dgm:constrLst>
    <dgm:ruleLst/>
    <dgm:forEach name="Name0" axis="ch" ptType="node">
      <dgm:layoutNode name="comp" styleLbl="node1">
        <dgm:alg type="composite">
          <dgm:param type="ar" val="3.30"/>
        </dgm:alg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hoose name="Name4">
              <dgm:if name="Name5" axis="desOrSelf" ptType="node" func="posOdd" op="equ" val="1">
                <dgm:constrLst>
                  <dgm:constr type="l" for="ch" forName="rect1" refType="w" fact="0"/>
                  <dgm:constr type="t" for="ch" forName="rect1" refType="h" fact="0"/>
                  <dgm:constr type="w" for="ch" forName="rect1" refType="w" fact="0.3"/>
                  <dgm:constr type="h" for="ch" forName="rect1" refType="h"/>
                  <dgm:constr type="l" for="ch" forName="rect2" refType="w" fact="0.33"/>
                  <dgm:constr type="t" for="ch" forName="rect2" refType="h" fact="0"/>
                  <dgm:constr type="w" for="ch" forName="rect2" refType="w" fact="0.67"/>
                  <dgm:constr type="h" for="ch" forName="rect2" refType="h"/>
                </dgm:constrLst>
              </dgm:if>
              <dgm:else name="Name6">
                <dgm:constrLst>
                  <dgm:constr type="l" for="ch" forName="rect1" refType="w" fact="0.7"/>
                  <dgm:constr type="t" for="ch" forName="rect1" refType="h" fact="0"/>
                  <dgm:constr type="w" for="ch" forName="rect1" refType="w" fact="0.3"/>
                  <dgm:constr type="h" for="ch" forName="rect1" refType="h"/>
                  <dgm:constr type="l" for="ch" forName="rect2" refType="w" fact="0"/>
                  <dgm:constr type="t" for="ch" forName="rect2" refType="h" fact="0"/>
                  <dgm:constr type="w" for="ch" forName="rect2" refType="w" fact="0.67"/>
                  <dgm:constr type="h" for="ch" forName="rect2" refType="h"/>
                </dgm:constrLst>
              </dgm:else>
            </dgm:choose>
          </dgm:if>
          <dgm:else name="Name3">
            <dgm:choose name="Name7">
              <dgm:if name="Name8" axis="desOrSelf" ptType="node" func="posOdd" op="equ" val="1">
                <dgm:constrLst>
                  <dgm:constr type="l" for="ch" forName="rect1" refType="w" fact="0.7"/>
                  <dgm:constr type="t" for="ch" forName="rect1" refType="h" fact="0"/>
                  <dgm:constr type="w" for="ch" forName="rect1" refType="w" fact="0.3"/>
                  <dgm:constr type="h" for="ch" forName="rect1" refType="h"/>
                  <dgm:constr type="l" for="ch" forName="rect2" refType="w" fact="0"/>
                  <dgm:constr type="t" for="ch" forName="rect2" refType="h" fact="0"/>
                  <dgm:constr type="w" for="ch" forName="rect2" refType="w" fact="0.67"/>
                  <dgm:constr type="h" for="ch" forName="rect2" refType="h"/>
                </dgm:constrLst>
              </dgm:if>
              <dgm:else name="Name9">
                <dgm:constrLst>
                  <dgm:constr type="l" for="ch" forName="rect1" refType="w" fact="0"/>
                  <dgm:constr type="t" for="ch" forName="rect1" refType="h" fact="0"/>
                  <dgm:constr type="w" for="ch" forName="rect1" refType="w" fact="0.3"/>
                  <dgm:constr type="h" for="ch" forName="rect1" refType="h"/>
                  <dgm:constr type="l" for="ch" forName="rect2" refType="w" fact="0.33"/>
                  <dgm:constr type="t" for="ch" forName="rect2" refType="h" fact="0"/>
                  <dgm:constr type="w" for="ch" forName="rect2" refType="w" fact="0.67"/>
                  <dgm:constr type="h" for="ch" forName="rect2" refType="h"/>
                </dgm:constrLst>
              </dgm:else>
            </dgm:choose>
          </dgm:else>
        </dgm:choose>
        <dgm:ruleLst/>
        <dgm:layoutNode name="rect2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rect1" styleLbl="lnNod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AlternatingPictureBlocks">
  <dgm:title val=""/>
  <dgm:desc val=""/>
  <dgm:catLst>
    <dgm:cat type="picture" pri="15000"/>
    <dgm:cat type="pictureconvert" pri="15000"/>
    <dgm:cat type="list" pri="135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ch" forName="comp" refType="w"/>
      <dgm:constr type="h" for="ch" forName="comp" refType="h"/>
      <dgm:constr type="h" for="ch" forName="sibTrans" refType="w" refFor="ch" refForName="comp" op="equ" fact="0.05"/>
    </dgm:constrLst>
    <dgm:ruleLst/>
    <dgm:forEach name="Name0" axis="ch" ptType="node">
      <dgm:layoutNode name="comp" styleLbl="node1">
        <dgm:alg type="composite">
          <dgm:param type="ar" val="3.30"/>
        </dgm:alg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hoose name="Name4">
              <dgm:if name="Name5" axis="desOrSelf" ptType="node" func="posOdd" op="equ" val="1">
                <dgm:constrLst>
                  <dgm:constr type="l" for="ch" forName="rect1" refType="w" fact="0"/>
                  <dgm:constr type="t" for="ch" forName="rect1" refType="h" fact="0"/>
                  <dgm:constr type="w" for="ch" forName="rect1" refType="w" fact="0.3"/>
                  <dgm:constr type="h" for="ch" forName="rect1" refType="h"/>
                  <dgm:constr type="l" for="ch" forName="rect2" refType="w" fact="0.33"/>
                  <dgm:constr type="t" for="ch" forName="rect2" refType="h" fact="0"/>
                  <dgm:constr type="w" for="ch" forName="rect2" refType="w" fact="0.67"/>
                  <dgm:constr type="h" for="ch" forName="rect2" refType="h"/>
                </dgm:constrLst>
              </dgm:if>
              <dgm:else name="Name6">
                <dgm:constrLst>
                  <dgm:constr type="l" for="ch" forName="rect1" refType="w" fact="0.7"/>
                  <dgm:constr type="t" for="ch" forName="rect1" refType="h" fact="0"/>
                  <dgm:constr type="w" for="ch" forName="rect1" refType="w" fact="0.3"/>
                  <dgm:constr type="h" for="ch" forName="rect1" refType="h"/>
                  <dgm:constr type="l" for="ch" forName="rect2" refType="w" fact="0"/>
                  <dgm:constr type="t" for="ch" forName="rect2" refType="h" fact="0"/>
                  <dgm:constr type="w" for="ch" forName="rect2" refType="w" fact="0.67"/>
                  <dgm:constr type="h" for="ch" forName="rect2" refType="h"/>
                </dgm:constrLst>
              </dgm:else>
            </dgm:choose>
          </dgm:if>
          <dgm:else name="Name3">
            <dgm:choose name="Name7">
              <dgm:if name="Name8" axis="desOrSelf" ptType="node" func="posOdd" op="equ" val="1">
                <dgm:constrLst>
                  <dgm:constr type="l" for="ch" forName="rect1" refType="w" fact="0.7"/>
                  <dgm:constr type="t" for="ch" forName="rect1" refType="h" fact="0"/>
                  <dgm:constr type="w" for="ch" forName="rect1" refType="w" fact="0.3"/>
                  <dgm:constr type="h" for="ch" forName="rect1" refType="h"/>
                  <dgm:constr type="l" for="ch" forName="rect2" refType="w" fact="0"/>
                  <dgm:constr type="t" for="ch" forName="rect2" refType="h" fact="0"/>
                  <dgm:constr type="w" for="ch" forName="rect2" refType="w" fact="0.67"/>
                  <dgm:constr type="h" for="ch" forName="rect2" refType="h"/>
                </dgm:constrLst>
              </dgm:if>
              <dgm:else name="Name9">
                <dgm:constrLst>
                  <dgm:constr type="l" for="ch" forName="rect1" refType="w" fact="0"/>
                  <dgm:constr type="t" for="ch" forName="rect1" refType="h" fact="0"/>
                  <dgm:constr type="w" for="ch" forName="rect1" refType="w" fact="0.3"/>
                  <dgm:constr type="h" for="ch" forName="rect1" refType="h"/>
                  <dgm:constr type="l" for="ch" forName="rect2" refType="w" fact="0.33"/>
                  <dgm:constr type="t" for="ch" forName="rect2" refType="h" fact="0"/>
                  <dgm:constr type="w" for="ch" forName="rect2" refType="w" fact="0.67"/>
                  <dgm:constr type="h" for="ch" forName="rect2" refType="h"/>
                </dgm:constrLst>
              </dgm:else>
            </dgm:choose>
          </dgm:else>
        </dgm:choose>
        <dgm:ruleLst/>
        <dgm:layoutNode name="rect2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rect1" styleLbl="lnNod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>
            <a:extLst>
              <a:ext uri="{FF2B5EF4-FFF2-40B4-BE49-F238E27FC236}">
                <a16:creationId xmlns:a16="http://schemas.microsoft.com/office/drawing/2014/main" id="{841BAE35-B931-41FC-8C28-23B2C9611DB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ru-RU" dirty="0"/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07229D51-2AA5-4627-ACD9-753D659F207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805BA435-D711-4649-884A-BCD762FE436E}" type="datetime1">
              <a:rPr lang="ru-RU" smtClean="0"/>
              <a:t>22.03.2022</a:t>
            </a:fld>
            <a:endParaRPr lang="ru-RU" dirty="0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CA7D9D7F-29C4-463A-AD26-C4DDE07FE53A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ru-RU" dirty="0"/>
          </a:p>
        </p:txBody>
      </p:sp>
      <p:sp>
        <p:nvSpPr>
          <p:cNvPr id="5" name="Номер слайда 4">
            <a:extLst>
              <a:ext uri="{FF2B5EF4-FFF2-40B4-BE49-F238E27FC236}">
                <a16:creationId xmlns:a16="http://schemas.microsoft.com/office/drawing/2014/main" id="{0E39BEF0-F605-492A-A857-7496E973D68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93651B54-B3D4-4259-87D6-3EA93A220909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3639033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</a:lstStyle>
          <a:p>
            <a:pPr rtl="0"/>
            <a:endParaRPr lang="ru-RU" noProof="0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</a:lstStyle>
          <a:p>
            <a:pPr rtl="0"/>
            <a:fld id="{2941484D-016F-4E62-BC6C-BB68345098DF}" type="datetime1">
              <a:rPr lang="ru-RU" noProof="0" smtClean="0"/>
              <a:t>22.03.2022</a:t>
            </a:fld>
            <a:endParaRPr lang="ru-RU" noProof="0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/>
          <a:p>
            <a:pPr rtl="0"/>
            <a:endParaRPr lang="ru-RU" noProof="0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/>
              <a:t>Образец текста</a:t>
            </a:r>
          </a:p>
          <a:p>
            <a:pPr lvl="1" rtl="0"/>
            <a:r>
              <a:rPr lang="ru-RU" noProof="0"/>
              <a:t>Второй </a:t>
            </a:r>
            <a:r>
              <a:rPr lang="ru-RU" noProof="0" dirty="0"/>
              <a:t>уровень</a:t>
            </a:r>
          </a:p>
          <a:p>
            <a:pPr lvl="2" rtl="0"/>
            <a:r>
              <a:rPr lang="ru-RU" noProof="0" dirty="0"/>
              <a:t>Третий уровень</a:t>
            </a:r>
          </a:p>
          <a:p>
            <a:pPr lvl="3" rtl="0"/>
            <a:r>
              <a:rPr lang="ru-RU" noProof="0" dirty="0"/>
              <a:t>Четвертый уровень</a:t>
            </a:r>
          </a:p>
          <a:p>
            <a:pPr lvl="4" rtl="0"/>
            <a:r>
              <a:rPr lang="ru-RU" noProof="0" dirty="0"/>
              <a:t>Пятый уровень</a:t>
            </a:r>
          </a:p>
        </p:txBody>
      </p:sp>
      <p:sp>
        <p:nvSpPr>
          <p:cNvPr id="6" name="Нижний колонтитул 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</a:lstStyle>
          <a:p>
            <a:pPr rtl="0"/>
            <a:endParaRPr lang="ru-RU" noProof="0" dirty="0"/>
          </a:p>
        </p:txBody>
      </p:sp>
      <p:sp>
        <p:nvSpPr>
          <p:cNvPr id="7" name="Номер слайда 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</a:lstStyle>
          <a:p>
            <a:pPr rtl="0"/>
            <a:fld id="{7C4E7652-46AF-4259-BAE2-54978EA077CD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28100700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marR="0" indent="0" algn="l" defTabSz="914400" rtl="0" eaLnBrk="1" fontAlgn="auto" latinLnBrk="0" hangingPunct="1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>
            <a:normAutofit/>
          </a:bodyPr>
          <a:lstStyle/>
          <a:p>
            <a:pPr rtl="0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7C4E7652-46AF-4259-BAE2-54978EA077CD}" type="slidenum">
              <a:rPr lang="ru-RU" smtClean="0"/>
              <a:pPr/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390918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>
            <a:normAutofit/>
          </a:bodyPr>
          <a:lstStyle/>
          <a:p>
            <a:pPr rtl="0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7C4E7652-46AF-4259-BAE2-54978EA077CD}" type="slidenum">
              <a:rPr lang="ru-RU" smtClean="0"/>
              <a:pPr rtl="0"/>
              <a:t>12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400450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11.svg"/><Relationship Id="rId7" Type="http://schemas.openxmlformats.org/officeDocument/2006/relationships/image" Target="../media/image15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png"/><Relationship Id="rId11" Type="http://schemas.openxmlformats.org/officeDocument/2006/relationships/image" Target="../media/image19.svg"/><Relationship Id="rId5" Type="http://schemas.openxmlformats.org/officeDocument/2006/relationships/image" Target="../media/image13.svg"/><Relationship Id="rId10" Type="http://schemas.openxmlformats.org/officeDocument/2006/relationships/image" Target="../media/image10.png"/><Relationship Id="rId4" Type="http://schemas.openxmlformats.org/officeDocument/2006/relationships/image" Target="../media/image7.png"/><Relationship Id="rId9" Type="http://schemas.openxmlformats.org/officeDocument/2006/relationships/image" Target="../media/image17.sv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1.png"/><Relationship Id="rId5" Type="http://schemas.openxmlformats.org/officeDocument/2006/relationships/image" Target="../media/image5.svg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Группа 9">
            <a:extLst>
              <a:ext uri="{FF2B5EF4-FFF2-40B4-BE49-F238E27FC236}">
                <a16:creationId xmlns:a16="http://schemas.microsoft.com/office/drawing/2014/main" id="{E770D99E-2869-438B-B483-1F6CCD5437EE}"/>
              </a:ext>
            </a:extLst>
          </p:cNvPr>
          <p:cNvGrpSpPr/>
          <p:nvPr userDrawn="1"/>
        </p:nvGrpSpPr>
        <p:grpSpPr>
          <a:xfrm>
            <a:off x="-2" y="-10825"/>
            <a:ext cx="12192003" cy="6515395"/>
            <a:chOff x="-1" y="-10825"/>
            <a:chExt cx="9144002" cy="6515395"/>
          </a:xfrm>
        </p:grpSpPr>
        <p:pic>
          <p:nvPicPr>
            <p:cNvPr id="11" name="Графический объект 10">
              <a:extLst>
                <a:ext uri="{FF2B5EF4-FFF2-40B4-BE49-F238E27FC236}">
                  <a16:creationId xmlns:a16="http://schemas.microsoft.com/office/drawing/2014/main" id="{F66236F9-EA1F-4D2A-84DE-EC04F9972C4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p:blipFill>
          <p:spPr>
            <a:xfrm>
              <a:off x="457200" y="-10825"/>
              <a:ext cx="3429000" cy="3181546"/>
            </a:xfrm>
            <a:prstGeom prst="rect">
              <a:avLst/>
            </a:prstGeom>
          </p:spPr>
        </p:pic>
        <p:pic>
          <p:nvPicPr>
            <p:cNvPr id="12" name="Графический объект 11">
              <a:extLst>
                <a:ext uri="{FF2B5EF4-FFF2-40B4-BE49-F238E27FC236}">
                  <a16:creationId xmlns:a16="http://schemas.microsoft.com/office/drawing/2014/main" id="{32A12C4E-53AE-4900-9783-F6190544083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xmlns="" r:embed="rId5"/>
                </a:ext>
              </a:extLst>
            </a:blip>
            <a:stretch>
              <a:fillRect/>
            </a:stretch>
          </p:blipFill>
          <p:spPr>
            <a:xfrm>
              <a:off x="1295401" y="-10825"/>
              <a:ext cx="7848600" cy="3522243"/>
            </a:xfrm>
            <a:prstGeom prst="rect">
              <a:avLst/>
            </a:prstGeom>
          </p:spPr>
        </p:pic>
        <p:pic>
          <p:nvPicPr>
            <p:cNvPr id="13" name="Графический объект 12">
              <a:extLst>
                <a:ext uri="{FF2B5EF4-FFF2-40B4-BE49-F238E27FC236}">
                  <a16:creationId xmlns:a16="http://schemas.microsoft.com/office/drawing/2014/main" id="{A14E049B-6FD4-487E-927B-506983629A3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xmlns="" r:embed="rId7"/>
                </a:ext>
              </a:extLst>
            </a:blip>
            <a:stretch>
              <a:fillRect/>
            </a:stretch>
          </p:blipFill>
          <p:spPr>
            <a:xfrm>
              <a:off x="2831825" y="2232482"/>
              <a:ext cx="1282976" cy="1108588"/>
            </a:xfrm>
            <a:prstGeom prst="rect">
              <a:avLst/>
            </a:prstGeom>
          </p:spPr>
        </p:pic>
        <p:pic>
          <p:nvPicPr>
            <p:cNvPr id="14" name="Графический объект 13">
              <a:extLst>
                <a:ext uri="{FF2B5EF4-FFF2-40B4-BE49-F238E27FC236}">
                  <a16:creationId xmlns:a16="http://schemas.microsoft.com/office/drawing/2014/main" id="{EF27E3F5-0D4D-492C-8A3E-50BC30CEFD2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8">
              <a:extLst>
                <a:ext uri="{96DAC541-7B7A-43D3-8B79-37D633B846F1}">
                  <asvg:svgBlip xmlns:asvg="http://schemas.microsoft.com/office/drawing/2016/SVG/main" xmlns="" r:embed="rId9"/>
                </a:ext>
              </a:extLst>
            </a:blip>
            <a:stretch>
              <a:fillRect/>
            </a:stretch>
          </p:blipFill>
          <p:spPr>
            <a:xfrm>
              <a:off x="-1" y="2962082"/>
              <a:ext cx="2757625" cy="3542488"/>
            </a:xfrm>
            <a:prstGeom prst="rect">
              <a:avLst/>
            </a:prstGeom>
          </p:spPr>
        </p:pic>
        <p:pic>
          <p:nvPicPr>
            <p:cNvPr id="15" name="Графический объект 14">
              <a:extLst>
                <a:ext uri="{FF2B5EF4-FFF2-40B4-BE49-F238E27FC236}">
                  <a16:creationId xmlns:a16="http://schemas.microsoft.com/office/drawing/2014/main" id="{36D4FF91-8818-4598-AC9F-B8C2FA867C0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0">
              <a:extLst>
                <a:ext uri="{96DAC541-7B7A-43D3-8B79-37D633B846F1}">
                  <asvg:svgBlip xmlns:asvg="http://schemas.microsoft.com/office/drawing/2016/SVG/main" xmlns="" r:embed="rId11"/>
                </a:ext>
              </a:extLst>
            </a:blip>
            <a:stretch>
              <a:fillRect/>
            </a:stretch>
          </p:blipFill>
          <p:spPr>
            <a:xfrm>
              <a:off x="2" y="2313169"/>
              <a:ext cx="2259131" cy="2895506"/>
            </a:xfrm>
            <a:prstGeom prst="rect">
              <a:avLst/>
            </a:prstGeom>
          </p:spPr>
        </p:pic>
      </p:grp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368800" y="1213333"/>
            <a:ext cx="7102475" cy="1425577"/>
          </a:xfrm>
        </p:spPr>
        <p:txBody>
          <a:bodyPr rtlCol="0" anchor="b"/>
          <a:lstStyle>
            <a:lvl1pPr algn="r">
              <a:defRPr sz="4500" b="1">
                <a:solidFill>
                  <a:schemeClr val="bg2"/>
                </a:solidFill>
              </a:defRPr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6299200" y="3849667"/>
            <a:ext cx="5172075" cy="1234575"/>
          </a:xfrm>
          <a:noFill/>
        </p:spPr>
        <p:txBody>
          <a:bodyPr rtlCol="0"/>
          <a:lstStyle>
            <a:lvl1pPr marL="0" marR="36576" indent="0" algn="l">
              <a:spcBef>
                <a:spcPts val="0"/>
              </a:spcBef>
              <a:buNone/>
              <a:defRPr>
                <a:ln>
                  <a:noFill/>
                </a:ln>
                <a:solidFill>
                  <a:schemeClr val="bg2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pPr rtl="0"/>
            <a:r>
              <a:rPr lang="ru-RU" noProof="0" smtClean="0"/>
              <a:t>Образец подзаголовка</a:t>
            </a:r>
            <a:endParaRPr lang="ru-RU" noProof="0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3749675" y="6322008"/>
            <a:ext cx="7721600" cy="365125"/>
          </a:xfrm>
          <a:prstGeom prst="rect">
            <a:avLst/>
          </a:prstGeom>
        </p:spPr>
        <p:txBody>
          <a:bodyPr tIns="0" bIns="0" rtlCol="0" anchor="t"/>
          <a:lstStyle>
            <a:lvl1pPr algn="r">
              <a:defRPr sz="1000"/>
            </a:lvl1pPr>
          </a:lstStyle>
          <a:p>
            <a:pPr algn="r" rtl="0"/>
            <a:fld id="{5D956549-DA23-4231-9878-A42DC63CD72D}" type="datetime1">
              <a:rPr lang="ru-RU" sz="1000" noProof="0" smtClean="0"/>
              <a:t>22.03.2022</a:t>
            </a:fld>
            <a:endParaRPr lang="ru-RU" sz="1000" noProof="0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3749675" y="5960056"/>
            <a:ext cx="7721600" cy="365125"/>
          </a:xfrm>
        </p:spPr>
        <p:txBody>
          <a:bodyPr tIns="0" bIns="0" rtlCol="0" anchor="b"/>
          <a:lstStyle>
            <a:lvl1pPr algn="r">
              <a:defRPr sz="1100"/>
            </a:lvl1pPr>
          </a:lstStyle>
          <a:p>
            <a:pPr algn="r" rtl="0"/>
            <a:endParaRPr lang="ru-RU" sz="1100" noProof="0" dirty="0"/>
          </a:p>
        </p:txBody>
      </p:sp>
    </p:spTree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1792" y="384048"/>
            <a:ext cx="6181344" cy="676656"/>
          </a:xfrm>
        </p:spPr>
        <p:txBody>
          <a:bodyPr rtlCol="0"/>
          <a:lstStyle/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Объект 2"/>
          <p:cNvSpPr>
            <a:spLocks noGrp="1"/>
          </p:cNvSpPr>
          <p:nvPr>
            <p:ph idx="1"/>
          </p:nvPr>
        </p:nvSpPr>
        <p:spPr>
          <a:xfrm>
            <a:off x="609600" y="1600200"/>
            <a:ext cx="10972800" cy="4572000"/>
          </a:xfrm>
        </p:spPr>
        <p:txBody>
          <a:bodyPr rtlCol="0"/>
          <a:lstStyle/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8" name="Прямоугольник 7"/>
          <p:cNvSpPr/>
          <p:nvPr userDrawn="1"/>
        </p:nvSpPr>
        <p:spPr>
          <a:xfrm>
            <a:off x="7693968" y="159023"/>
            <a:ext cx="388843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1200" b="1" dirty="0" smtClean="0">
                <a:effectLst/>
              </a:rPr>
              <a:t>Департамент здравоохранения</a:t>
            </a:r>
            <a:br>
              <a:rPr lang="ru-RU" sz="1200" b="1" dirty="0" smtClean="0">
                <a:effectLst/>
              </a:rPr>
            </a:br>
            <a:r>
              <a:rPr lang="ru-RU" sz="1200" b="1" dirty="0" smtClean="0">
                <a:effectLst/>
              </a:rPr>
              <a:t>Ханты-Мансийского автономного округа – Югры</a:t>
            </a:r>
            <a:endParaRPr lang="ru-RU" sz="1200" b="1" dirty="0">
              <a:effectLst/>
            </a:endParaRPr>
          </a:p>
        </p:txBody>
      </p:sp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77240" y="178412"/>
            <a:ext cx="551435" cy="42610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Группа 10">
            <a:extLst>
              <a:ext uri="{FF2B5EF4-FFF2-40B4-BE49-F238E27FC236}">
                <a16:creationId xmlns:a16="http://schemas.microsoft.com/office/drawing/2014/main" id="{CABB0C64-AD16-4270-8323-3B986F4CAD10}"/>
              </a:ext>
            </a:extLst>
          </p:cNvPr>
          <p:cNvGrpSpPr/>
          <p:nvPr userDrawn="1"/>
        </p:nvGrpSpPr>
        <p:grpSpPr>
          <a:xfrm>
            <a:off x="6807200" y="3143"/>
            <a:ext cx="5384801" cy="1101851"/>
            <a:chOff x="5334000" y="-37306"/>
            <a:chExt cx="3281716" cy="895350"/>
          </a:xfrm>
        </p:grpSpPr>
        <p:pic>
          <p:nvPicPr>
            <p:cNvPr id="12" name="Графический объект 11">
              <a:extLst>
                <a:ext uri="{FF2B5EF4-FFF2-40B4-BE49-F238E27FC236}">
                  <a16:creationId xmlns:a16="http://schemas.microsoft.com/office/drawing/2014/main" id="{323EE1CF-2D6B-4E08-B98D-D9F9B919680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p:blipFill>
          <p:spPr>
            <a:xfrm>
              <a:off x="5448301" y="-37306"/>
              <a:ext cx="3167415" cy="609600"/>
            </a:xfrm>
            <a:prstGeom prst="rect">
              <a:avLst/>
            </a:prstGeom>
          </p:spPr>
        </p:pic>
        <p:pic>
          <p:nvPicPr>
            <p:cNvPr id="13" name="Графический объект 12">
              <a:extLst>
                <a:ext uri="{FF2B5EF4-FFF2-40B4-BE49-F238E27FC236}">
                  <a16:creationId xmlns:a16="http://schemas.microsoft.com/office/drawing/2014/main" id="{2AA44434-8959-4391-901A-0B056114A27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xmlns="" r:embed="rId5"/>
                </a:ext>
              </a:extLst>
            </a:blip>
            <a:stretch>
              <a:fillRect/>
            </a:stretch>
          </p:blipFill>
          <p:spPr>
            <a:xfrm>
              <a:off x="5334000" y="-37306"/>
              <a:ext cx="819150" cy="895350"/>
            </a:xfrm>
            <a:prstGeom prst="rect">
              <a:avLst/>
            </a:prstGeom>
          </p:spPr>
        </p:pic>
      </p:grpSp>
      <p:sp>
        <p:nvSpPr>
          <p:cNvPr id="2" name="Заголовок 1">
            <a:extLst>
              <a:ext uri="{FF2B5EF4-FFF2-40B4-BE49-F238E27FC236}">
                <a16:creationId xmlns:a16="http://schemas.microsoft.com/office/drawing/2014/main" id="{33133CFB-98CB-4408-8818-24F931AC13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rtl="0">
              <a:defRPr/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14" name="Объект 2">
            <a:extLst>
              <a:ext uri="{FF2B5EF4-FFF2-40B4-BE49-F238E27FC236}">
                <a16:creationId xmlns:a16="http://schemas.microsoft.com/office/drawing/2014/main" id="{DF566D8F-E696-41DE-BA1C-A8D0C7F03E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425655"/>
            <a:ext cx="10302240" cy="571500"/>
          </a:xfrm>
        </p:spPr>
        <p:txBody>
          <a:bodyPr rtlCol="0">
            <a:normAutofit/>
          </a:bodyPr>
          <a:lstStyle>
            <a:lvl1pPr marL="64008" indent="0">
              <a:buFont typeface="Arial" panose="020B0604020202020204" pitchFamily="34" charset="0"/>
              <a:buNone/>
              <a:defRPr sz="2000"/>
            </a:lvl1pPr>
            <a:lvl2pPr marL="537210" indent="0">
              <a:buNone/>
              <a:defRPr/>
            </a:lvl2pPr>
            <a:lvl3pPr marL="877824" indent="0">
              <a:buNone/>
              <a:defRPr/>
            </a:lvl3pPr>
            <a:lvl4pPr marL="1161288" indent="0">
              <a:buNone/>
              <a:defRPr/>
            </a:lvl4pPr>
            <a:lvl5pPr marL="1389888" indent="0">
              <a:buNone/>
              <a:defRPr/>
            </a:lvl5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15" name="Прямоугольник 14"/>
          <p:cNvSpPr/>
          <p:nvPr userDrawn="1"/>
        </p:nvSpPr>
        <p:spPr>
          <a:xfrm>
            <a:off x="7693968" y="159023"/>
            <a:ext cx="388843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1200" b="1" dirty="0" smtClean="0">
                <a:effectLst/>
              </a:rPr>
              <a:t>Департамент здравоохранения</a:t>
            </a:r>
            <a:br>
              <a:rPr lang="ru-RU" sz="1200" b="1" dirty="0" smtClean="0">
                <a:effectLst/>
              </a:rPr>
            </a:br>
            <a:r>
              <a:rPr lang="ru-RU" sz="1200" b="1" dirty="0" smtClean="0">
                <a:effectLst/>
              </a:rPr>
              <a:t>Ханты-Мансийского автономного округа – Югры</a:t>
            </a:r>
            <a:endParaRPr lang="ru-RU" sz="1200" b="1" dirty="0">
              <a:effectLst/>
            </a:endParaRPr>
          </a:p>
        </p:txBody>
      </p:sp>
      <p:pic>
        <p:nvPicPr>
          <p:cNvPr id="16" name="Рисунок 15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77240" y="178412"/>
            <a:ext cx="551435" cy="4261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87874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 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marL="182880" algn="l">
              <a:defRPr/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Объект 2"/>
          <p:cNvSpPr>
            <a:spLocks noGrp="1"/>
          </p:cNvSpPr>
          <p:nvPr>
            <p:ph sz="half" idx="1"/>
          </p:nvPr>
        </p:nvSpPr>
        <p:spPr>
          <a:xfrm>
            <a:off x="609600" y="1722438"/>
            <a:ext cx="5384800" cy="4525963"/>
          </a:xfrm>
        </p:spPr>
        <p:txBody>
          <a:bodyPr rtlCol="0"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4" name="Объект 3"/>
          <p:cNvSpPr>
            <a:spLocks noGrp="1"/>
          </p:cNvSpPr>
          <p:nvPr>
            <p:ph sz="half" idx="2"/>
          </p:nvPr>
        </p:nvSpPr>
        <p:spPr>
          <a:xfrm>
            <a:off x="6197600" y="1722438"/>
            <a:ext cx="5384800" cy="4525963"/>
          </a:xfrm>
        </p:spPr>
        <p:txBody>
          <a:bodyPr rtlCol="0"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9" name="Прямоугольник 8"/>
          <p:cNvSpPr/>
          <p:nvPr userDrawn="1"/>
        </p:nvSpPr>
        <p:spPr>
          <a:xfrm>
            <a:off x="7693968" y="159023"/>
            <a:ext cx="388843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1200" b="1" dirty="0" smtClean="0">
                <a:effectLst/>
              </a:rPr>
              <a:t>Департамент здравоохранения</a:t>
            </a:r>
            <a:br>
              <a:rPr lang="ru-RU" sz="1200" b="1" dirty="0" smtClean="0">
                <a:effectLst/>
              </a:rPr>
            </a:br>
            <a:r>
              <a:rPr lang="ru-RU" sz="1200" b="1" dirty="0" smtClean="0">
                <a:effectLst/>
              </a:rPr>
              <a:t>Ханты-Мансийского автономного округа – Югры</a:t>
            </a:r>
            <a:endParaRPr lang="ru-RU" sz="1200" b="1" dirty="0">
              <a:effectLst/>
            </a:endParaRPr>
          </a:p>
        </p:txBody>
      </p:sp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77240" y="178412"/>
            <a:ext cx="551435" cy="42610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 1"/>
          <p:cNvSpPr>
            <a:spLocks noGrp="1"/>
          </p:cNvSpPr>
          <p:nvPr>
            <p:ph type="title"/>
          </p:nvPr>
        </p:nvSpPr>
        <p:spPr>
          <a:xfrm>
            <a:off x="292608" y="1295400"/>
            <a:ext cx="1219200" cy="5015864"/>
          </a:xfrm>
        </p:spPr>
        <p:txBody>
          <a:bodyPr vert="vert270" rtlCol="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Текст 2"/>
          <p:cNvSpPr>
            <a:spLocks noGrp="1"/>
          </p:cNvSpPr>
          <p:nvPr>
            <p:ph type="body" idx="1"/>
          </p:nvPr>
        </p:nvSpPr>
        <p:spPr>
          <a:xfrm>
            <a:off x="1514475" y="1295400"/>
            <a:ext cx="3251200" cy="5015864"/>
          </a:xfrm>
        </p:spPr>
        <p:txBody>
          <a:bodyPr rtlCol="0"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4" name="Объект 3"/>
          <p:cNvSpPr>
            <a:spLocks noGrp="1"/>
          </p:cNvSpPr>
          <p:nvPr>
            <p:ph sz="half" idx="2"/>
          </p:nvPr>
        </p:nvSpPr>
        <p:spPr>
          <a:xfrm>
            <a:off x="4868333" y="1295400"/>
            <a:ext cx="7034784" cy="5013960"/>
          </a:xfrm>
        </p:spPr>
        <p:txBody>
          <a:bodyPr rtlCol="0">
            <a:normAutofit/>
          </a:bodyPr>
          <a:lstStyle>
            <a:lvl1pPr>
              <a:spcBef>
                <a:spcPts val="0"/>
              </a:spcBef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9" name="Прямоугольник 8"/>
          <p:cNvSpPr/>
          <p:nvPr userDrawn="1"/>
        </p:nvSpPr>
        <p:spPr>
          <a:xfrm>
            <a:off x="7693968" y="159023"/>
            <a:ext cx="388843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1200" b="1" dirty="0" smtClean="0">
                <a:effectLst/>
              </a:rPr>
              <a:t>Департамент здравоохранения</a:t>
            </a:r>
            <a:br>
              <a:rPr lang="ru-RU" sz="1200" b="1" dirty="0" smtClean="0">
                <a:effectLst/>
              </a:rPr>
            </a:br>
            <a:r>
              <a:rPr lang="ru-RU" sz="1200" b="1" dirty="0" smtClean="0">
                <a:effectLst/>
              </a:rPr>
              <a:t>Ханты-Мансийского автономного округа – Югры</a:t>
            </a:r>
            <a:endParaRPr lang="ru-RU" sz="1200" b="1" dirty="0">
              <a:effectLst/>
            </a:endParaRPr>
          </a:p>
        </p:txBody>
      </p:sp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77240" y="178412"/>
            <a:ext cx="551435" cy="426109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svg"/><Relationship Id="rId13" Type="http://schemas.openxmlformats.org/officeDocument/2006/relationships/image" Target="../media/image5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12" Type="http://schemas.openxmlformats.org/officeDocument/2006/relationships/image" Target="../media/image7.sv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11" Type="http://schemas.openxmlformats.org/officeDocument/2006/relationships/image" Target="../media/image4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5.sv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.png"/><Relationship Id="rId14" Type="http://schemas.openxmlformats.org/officeDocument/2006/relationships/image" Target="../media/image9.sv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Группа 19">
            <a:extLst>
              <a:ext uri="{FF2B5EF4-FFF2-40B4-BE49-F238E27FC236}">
                <a16:creationId xmlns:a16="http://schemas.microsoft.com/office/drawing/2014/main" id="{1423E8A4-D2B7-46D2-92C3-AE6BC0B9BD06}"/>
              </a:ext>
            </a:extLst>
          </p:cNvPr>
          <p:cNvGrpSpPr/>
          <p:nvPr userDrawn="1"/>
        </p:nvGrpSpPr>
        <p:grpSpPr>
          <a:xfrm>
            <a:off x="6807200" y="3143"/>
            <a:ext cx="5384801" cy="1101851"/>
            <a:chOff x="5334000" y="-37306"/>
            <a:chExt cx="3281716" cy="895350"/>
          </a:xfrm>
        </p:grpSpPr>
        <p:pic>
          <p:nvPicPr>
            <p:cNvPr id="18" name="Графический объект 17">
              <a:extLst>
                <a:ext uri="{FF2B5EF4-FFF2-40B4-BE49-F238E27FC236}">
                  <a16:creationId xmlns:a16="http://schemas.microsoft.com/office/drawing/2014/main" id="{9309AE25-B267-4B83-A0CB-35016E70EE6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>
              <a:extLst>
                <a:ext uri="{96DAC541-7B7A-43D3-8B79-37D633B846F1}">
                  <asvg:svgBlip xmlns:asvg="http://schemas.microsoft.com/office/drawing/2016/SVG/main" xmlns="" r:embed="rId8"/>
                </a:ext>
              </a:extLst>
            </a:blip>
            <a:stretch>
              <a:fillRect/>
            </a:stretch>
          </p:blipFill>
          <p:spPr>
            <a:xfrm>
              <a:off x="5448301" y="-37306"/>
              <a:ext cx="3167415" cy="609600"/>
            </a:xfrm>
            <a:prstGeom prst="rect">
              <a:avLst/>
            </a:prstGeom>
          </p:spPr>
        </p:pic>
        <p:pic>
          <p:nvPicPr>
            <p:cNvPr id="19" name="Графический объект 18">
              <a:extLst>
                <a:ext uri="{FF2B5EF4-FFF2-40B4-BE49-F238E27FC236}">
                  <a16:creationId xmlns:a16="http://schemas.microsoft.com/office/drawing/2014/main" id="{61BEEC28-F63A-4526-A6C3-33CFC7679C2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9">
              <a:extLst>
                <a:ext uri="{96DAC541-7B7A-43D3-8B79-37D633B846F1}">
                  <asvg:svgBlip xmlns:asvg="http://schemas.microsoft.com/office/drawing/2016/SVG/main" xmlns="" r:embed="rId10"/>
                </a:ext>
              </a:extLst>
            </a:blip>
            <a:stretch>
              <a:fillRect/>
            </a:stretch>
          </p:blipFill>
          <p:spPr>
            <a:xfrm>
              <a:off x="5334000" y="-37306"/>
              <a:ext cx="819150" cy="895350"/>
            </a:xfrm>
            <a:prstGeom prst="rect">
              <a:avLst/>
            </a:prstGeom>
          </p:spPr>
        </p:pic>
      </p:grp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22300" y="381198"/>
            <a:ext cx="6184899" cy="675926"/>
          </a:xfrm>
          <a:prstGeom prst="rect">
            <a:avLst/>
          </a:prstGeom>
        </p:spPr>
        <p:txBody>
          <a:bodyPr vert="horz" lIns="0" rIns="0" rtlCol="0" anchor="ctr">
            <a:noAutofit/>
          </a:bodyPr>
          <a:lstStyle/>
          <a:p>
            <a:pPr rtl="0"/>
            <a:endParaRPr lang="ru-RU" noProof="0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09600" y="1566839"/>
            <a:ext cx="10972800" cy="4572000"/>
          </a:xfrm>
          <a:prstGeom prst="rect">
            <a:avLst/>
          </a:prstGeom>
        </p:spPr>
        <p:txBody>
          <a:bodyPr vert="horz" rtlCol="0" anchor="t">
            <a:normAutofit/>
          </a:bodyPr>
          <a:lstStyle/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7823200" y="174117"/>
            <a:ext cx="2949576" cy="300831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pPr rtl="0"/>
            <a:r>
              <a:rPr lang="en-US" noProof="0" dirty="0"/>
              <a:t>www.website.com</a:t>
            </a:r>
            <a:endParaRPr lang="ru-RU" noProof="0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0911840" y="173195"/>
            <a:ext cx="670560" cy="301752"/>
          </a:xfrm>
          <a:prstGeom prst="rect">
            <a:avLst/>
          </a:prstGeom>
        </p:spPr>
        <p:txBody>
          <a:bodyPr vert="horz" rtlCol="0" anchor="b"/>
          <a:lstStyle>
            <a:lvl1pPr algn="ctr">
              <a:defRPr sz="1200" b="1">
                <a:solidFill>
                  <a:schemeClr val="bg2"/>
                </a:solidFill>
              </a:defRPr>
            </a:lvl1pPr>
          </a:lstStyle>
          <a:p>
            <a:pPr rtl="0"/>
            <a:fld id="{49598980-D22C-4904-9F8F-3DB09B2ECD84}" type="slidenum">
              <a:rPr lang="ru-RU" noProof="0" smtClean="0"/>
              <a:pPr/>
              <a:t>‹#›</a:t>
            </a:fld>
            <a:endParaRPr lang="ru-RU" noProof="0" dirty="0"/>
          </a:p>
        </p:txBody>
      </p:sp>
      <p:pic>
        <p:nvPicPr>
          <p:cNvPr id="21" name="Графический объект 20">
            <a:extLst>
              <a:ext uri="{FF2B5EF4-FFF2-40B4-BE49-F238E27FC236}">
                <a16:creationId xmlns:a16="http://schemas.microsoft.com/office/drawing/2014/main" id="{41E45D2D-0469-4652-A090-C4D13F3C1502}"/>
              </a:ext>
            </a:extLst>
          </p:cNvPr>
          <p:cNvPicPr>
            <a:picLocks noChangeAspect="1"/>
          </p:cNvPicPr>
          <p:nvPr userDrawn="1"/>
        </p:nvPicPr>
        <p:blipFill>
          <a:blip r:embed="rId11">
            <a:extLst>
              <a:ext uri="{96DAC541-7B7A-43D3-8B79-37D633B846F1}">
                <asvg:svgBlip xmlns:asvg="http://schemas.microsoft.com/office/drawing/2016/SVG/main" xmlns="" r:embed="rId12"/>
              </a:ext>
            </a:extLst>
          </a:blip>
          <a:stretch>
            <a:fillRect/>
          </a:stretch>
        </p:blipFill>
        <p:spPr>
          <a:xfrm>
            <a:off x="0" y="5307178"/>
            <a:ext cx="1625600" cy="1550822"/>
          </a:xfrm>
          <a:prstGeom prst="rect">
            <a:avLst/>
          </a:prstGeom>
        </p:spPr>
      </p:pic>
      <p:pic>
        <p:nvPicPr>
          <p:cNvPr id="27" name="Рисунок 26">
            <a:extLst>
              <a:ext uri="{FF2B5EF4-FFF2-40B4-BE49-F238E27FC236}">
                <a16:creationId xmlns:a16="http://schemas.microsoft.com/office/drawing/2014/main" id="{16C04FF8-AE2F-4C75-8657-A2201B951971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96DAC541-7B7A-43D3-8B79-37D633B846F1}">
                <asvg:svgBlip xmlns:asvg="http://schemas.microsoft.com/office/drawing/2016/SVG/main" xmlns="" r:embed="rId14"/>
              </a:ext>
            </a:extLst>
          </a:blip>
          <a:stretch>
            <a:fillRect/>
          </a:stretch>
        </p:blipFill>
        <p:spPr>
          <a:xfrm>
            <a:off x="-21945" y="4545317"/>
            <a:ext cx="1664613" cy="1570328"/>
          </a:xfrm>
          <a:prstGeom prst="rect">
            <a:avLst/>
          </a:prstGeom>
        </p:spPr>
      </p:pic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7" r:id="rId3"/>
    <p:sldLayoutId id="2147483652" r:id="rId4"/>
    <p:sldLayoutId id="2147483656" r:id="rId5"/>
  </p:sldLayoutIdLst>
  <p:hf hdr="0" dt="0"/>
  <p:txStyles>
    <p:titleStyle>
      <a:lvl1pPr marL="182880" algn="l" rtl="0" eaLnBrk="1" latinLnBrk="0" hangingPunct="1">
        <a:spcBef>
          <a:spcPct val="0"/>
        </a:spcBef>
        <a:buNone/>
        <a:defRPr sz="4000" b="1" kern="1200">
          <a:ln w="6350">
            <a:noFill/>
          </a:ln>
          <a:solidFill>
            <a:schemeClr val="accent1"/>
          </a:solidFill>
          <a:effectLst/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spcAft>
          <a:spcPts val="1000"/>
        </a:spcAft>
        <a:buClr>
          <a:schemeClr val="accent1"/>
        </a:buClr>
        <a:buSzPct val="80000"/>
        <a:buFont typeface="Arial" panose="020B0604020202020204" pitchFamily="34" charset="0"/>
        <a:buChar char="•"/>
        <a:defRPr sz="2800" kern="1200">
          <a:solidFill>
            <a:schemeClr val="bg2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spcAft>
          <a:spcPts val="1000"/>
        </a:spcAft>
        <a:buClr>
          <a:schemeClr val="accent1"/>
        </a:buClr>
        <a:buSzPct val="95000"/>
        <a:buFont typeface="Arial" panose="020B0604020202020204" pitchFamily="34" charset="0"/>
        <a:buChar char="•"/>
        <a:defRPr sz="2400" kern="1200">
          <a:solidFill>
            <a:schemeClr val="bg2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spcAft>
          <a:spcPts val="1000"/>
        </a:spcAft>
        <a:buClr>
          <a:schemeClr val="accent1"/>
        </a:buClr>
        <a:buFont typeface="Arial" panose="020B0604020202020204" pitchFamily="34" charset="0"/>
        <a:buChar char="•"/>
        <a:defRPr sz="2000" kern="1200">
          <a:solidFill>
            <a:schemeClr val="bg2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spcAft>
          <a:spcPts val="1000"/>
        </a:spcAft>
        <a:buClr>
          <a:schemeClr val="accent1"/>
        </a:buClr>
        <a:buFont typeface="Arial" panose="020B0604020202020204" pitchFamily="34" charset="0"/>
        <a:buChar char="•"/>
        <a:defRPr sz="1800" kern="1200">
          <a:solidFill>
            <a:schemeClr val="bg2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spcAft>
          <a:spcPts val="1000"/>
        </a:spcAft>
        <a:buClr>
          <a:schemeClr val="accent1"/>
        </a:buClr>
        <a:buFont typeface="Arial" panose="020B0604020202020204" pitchFamily="34" charset="0"/>
        <a:buChar char="•"/>
        <a:defRPr sz="1800" kern="1200">
          <a:solidFill>
            <a:schemeClr val="bg2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13" Type="http://schemas.openxmlformats.org/officeDocument/2006/relationships/image" Target="../media/image22.png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12" Type="http://schemas.openxmlformats.org/officeDocument/2006/relationships/image" Target="../media/image21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871864" y="5661248"/>
            <a:ext cx="7320136" cy="792088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Прямоугольник 1"/>
          <p:cNvSpPr>
            <a:spLocks noGrp="1"/>
          </p:cNvSpPr>
          <p:nvPr>
            <p:ph type="ctrTitle"/>
          </p:nvPr>
        </p:nvSpPr>
        <p:spPr>
          <a:xfrm>
            <a:off x="1187707" y="548680"/>
            <a:ext cx="10729193" cy="2045651"/>
          </a:xfrm>
        </p:spPr>
        <p:txBody>
          <a:bodyPr rtlCol="0"/>
          <a:lstStyle/>
          <a:p>
            <a:r>
              <a:rPr lang="ru-RU" sz="4000" dirty="0" smtClean="0">
                <a:ln w="12700">
                  <a:solidFill>
                    <a:schemeClr val="tx1"/>
                  </a:solidFill>
                </a:ln>
              </a:rPr>
              <a:t>ЦИФРОВАЯ ТРАНСФОРМАЦИЯ </a:t>
            </a:r>
            <a:r>
              <a:rPr lang="ru-RU" sz="3000" dirty="0" smtClean="0">
                <a:ln w="12700">
                  <a:solidFill>
                    <a:schemeClr val="tx1"/>
                  </a:solidFill>
                </a:ln>
              </a:rPr>
              <a:t/>
            </a:r>
            <a:br>
              <a:rPr lang="ru-RU" sz="3000" dirty="0" smtClean="0">
                <a:ln w="12700">
                  <a:solidFill>
                    <a:schemeClr val="tx1"/>
                  </a:solidFill>
                </a:ln>
              </a:rPr>
            </a:br>
            <a:r>
              <a:rPr lang="ru-RU" sz="3000" dirty="0" smtClean="0">
                <a:ln w="12700">
                  <a:solidFill>
                    <a:schemeClr val="tx1"/>
                  </a:solidFill>
                </a:ln>
              </a:rPr>
              <a:t>в сфере здравоохранения </a:t>
            </a:r>
            <a:br>
              <a:rPr lang="ru-RU" sz="3000" dirty="0" smtClean="0">
                <a:ln w="12700">
                  <a:solidFill>
                    <a:schemeClr val="tx1"/>
                  </a:solidFill>
                </a:ln>
              </a:rPr>
            </a:br>
            <a:r>
              <a:rPr lang="ru-RU" sz="3000" dirty="0" smtClean="0">
                <a:ln w="12700">
                  <a:solidFill>
                    <a:schemeClr val="tx1"/>
                  </a:solidFill>
                </a:ln>
              </a:rPr>
              <a:t>Ханты-Мансийского автономного </a:t>
            </a:r>
            <a:br>
              <a:rPr lang="ru-RU" sz="3000" dirty="0" smtClean="0">
                <a:ln w="12700">
                  <a:solidFill>
                    <a:schemeClr val="tx1"/>
                  </a:solidFill>
                </a:ln>
              </a:rPr>
            </a:br>
            <a:r>
              <a:rPr lang="ru-RU" sz="3000" dirty="0" smtClean="0">
                <a:ln w="12700">
                  <a:solidFill>
                    <a:schemeClr val="tx1"/>
                  </a:solidFill>
                </a:ln>
              </a:rPr>
              <a:t>округа – Югры</a:t>
            </a:r>
            <a:r>
              <a:rPr lang="ru-RU" sz="3000" dirty="0">
                <a:ln w="6350">
                  <a:solidFill>
                    <a:schemeClr val="tx1"/>
                  </a:solidFill>
                </a:ln>
              </a:rPr>
              <a:t/>
            </a:r>
            <a:br>
              <a:rPr lang="ru-RU" sz="3000" dirty="0">
                <a:ln w="6350">
                  <a:solidFill>
                    <a:schemeClr val="tx1"/>
                  </a:solidFill>
                </a:ln>
              </a:rPr>
            </a:br>
            <a:endParaRPr lang="ru-RU" sz="3000" b="0" dirty="0">
              <a:ln w="6350">
                <a:solidFill>
                  <a:schemeClr val="tx1"/>
                </a:solidFill>
              </a:ln>
            </a:endParaRPr>
          </a:p>
        </p:txBody>
      </p:sp>
      <p:sp>
        <p:nvSpPr>
          <p:cNvPr id="3" name="Прямоугольник 2"/>
          <p:cNvSpPr>
            <a:spLocks noGrp="1"/>
          </p:cNvSpPr>
          <p:nvPr>
            <p:ph type="subTitle" idx="1"/>
          </p:nvPr>
        </p:nvSpPr>
        <p:spPr>
          <a:xfrm>
            <a:off x="5447929" y="5661248"/>
            <a:ext cx="6480720" cy="792088"/>
          </a:xfrm>
        </p:spPr>
        <p:txBody>
          <a:bodyPr rtlCol="0" anchor="ctr">
            <a:normAutofit/>
          </a:bodyPr>
          <a:lstStyle/>
          <a:p>
            <a:pPr algn="r" rtl="0"/>
            <a:r>
              <a:rPr lang="ru-RU" b="1" dirty="0" smtClean="0"/>
              <a:t>Касьянова Елена Владимировна</a:t>
            </a:r>
            <a:endParaRPr lang="ru-RU" b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араллелограмм 4"/>
          <p:cNvSpPr/>
          <p:nvPr/>
        </p:nvSpPr>
        <p:spPr>
          <a:xfrm flipH="1">
            <a:off x="604071" y="1848908"/>
            <a:ext cx="1008112" cy="576064"/>
          </a:xfrm>
          <a:prstGeom prst="parallelogram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Параллелограмм 5"/>
          <p:cNvSpPr/>
          <p:nvPr/>
        </p:nvSpPr>
        <p:spPr>
          <a:xfrm flipH="1">
            <a:off x="1558930" y="1848908"/>
            <a:ext cx="2160240" cy="576064"/>
          </a:xfrm>
          <a:prstGeom prst="parallelogram">
            <a:avLst/>
          </a:prstGeom>
          <a:solidFill>
            <a:srgbClr val="EA86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04071" y="1752219"/>
            <a:ext cx="1008111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EA864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anose="02020603050405020304" pitchFamily="18" charset="0"/>
              </a:rPr>
              <a:t>20</a:t>
            </a:r>
            <a:endParaRPr lang="ru-RU" sz="4400" b="1" dirty="0">
              <a:solidFill>
                <a:srgbClr val="EA864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759112" y="1813773"/>
            <a:ext cx="179728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D9D9D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Медицинских </a:t>
            </a:r>
            <a:br>
              <a:rPr lang="ru-RU" b="1" dirty="0" smtClean="0">
                <a:solidFill>
                  <a:srgbClr val="D9D9D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solidFill>
                  <a:srgbClr val="D9D9D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организаций</a:t>
            </a:r>
            <a:endParaRPr lang="ru-RU" b="1" dirty="0">
              <a:solidFill>
                <a:srgbClr val="D9D9D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087322" y="1906105"/>
            <a:ext cx="566777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ln w="6350">
                  <a:noFill/>
                </a:ln>
                <a:solidFill>
                  <a:schemeClr val="accent1"/>
                </a:solidFill>
                <a:ea typeface="+mj-ea"/>
                <a:cs typeface="+mj-cs"/>
              </a:rPr>
              <a:t>суперсервис </a:t>
            </a:r>
            <a:r>
              <a:rPr lang="ru-RU" sz="2400" b="1" dirty="0">
                <a:ln w="6350">
                  <a:noFill/>
                </a:ln>
                <a:solidFill>
                  <a:schemeClr val="accent1"/>
                </a:solidFill>
                <a:ea typeface="+mj-ea"/>
                <a:cs typeface="+mj-cs"/>
              </a:rPr>
              <a:t>«Рождение ребенка» </a:t>
            </a:r>
          </a:p>
        </p:txBody>
      </p:sp>
      <p:sp>
        <p:nvSpPr>
          <p:cNvPr id="10" name="Параллелограмм 9"/>
          <p:cNvSpPr/>
          <p:nvPr/>
        </p:nvSpPr>
        <p:spPr>
          <a:xfrm flipH="1">
            <a:off x="3655644" y="1848908"/>
            <a:ext cx="8056414" cy="576064"/>
          </a:xfrm>
          <a:prstGeom prst="parallelogram">
            <a:avLst/>
          </a:prstGeom>
          <a:noFill/>
          <a:ln>
            <a:solidFill>
              <a:srgbClr val="EA86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636780" y="2625041"/>
            <a:ext cx="4506716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  <a:ea typeface="Calibri" panose="020F0502020204030204" pitchFamily="34" charset="0"/>
              </a:rPr>
              <a:t/>
            </a:r>
            <a:br>
              <a:rPr lang="ru-RU" b="1" dirty="0" smtClean="0">
                <a:solidFill>
                  <a:srgbClr val="C00000"/>
                </a:solidFill>
                <a:ea typeface="Calibri" panose="020F0502020204030204" pitchFamily="34" charset="0"/>
              </a:rPr>
            </a:br>
            <a:r>
              <a:rPr lang="ru-RU" sz="3600" b="1" dirty="0" smtClean="0">
                <a:solidFill>
                  <a:srgbClr val="C00000"/>
                </a:solidFill>
                <a:ea typeface="Calibri" panose="020F0502020204030204" pitchFamily="34" charset="0"/>
              </a:rPr>
              <a:t>11 253 </a:t>
            </a:r>
            <a:br>
              <a:rPr lang="ru-RU" sz="3600" b="1" dirty="0" smtClean="0">
                <a:solidFill>
                  <a:srgbClr val="C00000"/>
                </a:solidFill>
                <a:ea typeface="Calibri" panose="020F0502020204030204" pitchFamily="34" charset="0"/>
              </a:rPr>
            </a:br>
            <a:r>
              <a:rPr lang="ru-RU" sz="1600" b="1" dirty="0" smtClean="0">
                <a:solidFill>
                  <a:srgbClr val="C00000"/>
                </a:solidFill>
                <a:ea typeface="Calibri" panose="020F0502020204030204" pitchFamily="34" charset="0"/>
              </a:rPr>
              <a:t>документ в электронном виде</a:t>
            </a:r>
            <a:endParaRPr lang="ru-RU" sz="1600" b="1" dirty="0">
              <a:solidFill>
                <a:srgbClr val="C00000"/>
              </a:solidFill>
            </a:endParaRPr>
          </a:p>
        </p:txBody>
      </p:sp>
      <p:cxnSp>
        <p:nvCxnSpPr>
          <p:cNvPr id="15" name="Соединительная линия уступом 14"/>
          <p:cNvCxnSpPr/>
          <p:nvPr/>
        </p:nvCxnSpPr>
        <p:spPr>
          <a:xfrm flipV="1">
            <a:off x="604637" y="2852936"/>
            <a:ext cx="11252003" cy="950536"/>
          </a:xfrm>
          <a:prstGeom prst="bentConnector3">
            <a:avLst>
              <a:gd name="adj1" fmla="val 29684"/>
            </a:avLst>
          </a:prstGeom>
          <a:ln w="76200">
            <a:solidFill>
              <a:srgbClr val="EA86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Прямоугольник 22"/>
          <p:cNvSpPr/>
          <p:nvPr/>
        </p:nvSpPr>
        <p:spPr>
          <a:xfrm>
            <a:off x="4007768" y="3059698"/>
            <a:ext cx="798673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u="sng" dirty="0">
                <a:solidFill>
                  <a:srgbClr val="00B050"/>
                </a:solidFill>
                <a:ea typeface="Calibri" panose="020F0502020204030204" pitchFamily="34" charset="0"/>
              </a:rPr>
              <a:t>«Медицинское свидетельство о рождении»</a:t>
            </a:r>
          </a:p>
        </p:txBody>
      </p:sp>
    </p:spTree>
    <p:extLst>
      <p:ext uri="{BB962C8B-B14F-4D97-AF65-F5344CB8AC3E}">
        <p14:creationId xmlns:p14="http://schemas.microsoft.com/office/powerpoint/2010/main" val="18882737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199456" y="1844824"/>
            <a:ext cx="10297144" cy="34901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3200" b="1" dirty="0" smtClean="0">
                <a:solidFill>
                  <a:srgbClr val="00B05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Развитие </a:t>
            </a:r>
            <a:r>
              <a:rPr lang="ru-RU" sz="3200" b="1" dirty="0">
                <a:solidFill>
                  <a:srgbClr val="00B05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информационно-коммуникационной инфраструктуры здравоохранения, сопряженной с федеральными сервисами Единой государственной информационной системы в сфере здравоохранения и с порталом государственных и муниципальных услуг.</a:t>
            </a:r>
            <a:endParaRPr lang="ru-RU" sz="3200" b="1" dirty="0">
              <a:solidFill>
                <a:srgbClr val="00B050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280594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 txBox="1">
            <a:spLocks/>
          </p:cNvSpPr>
          <p:nvPr/>
        </p:nvSpPr>
        <p:spPr>
          <a:xfrm>
            <a:off x="4079776" y="1988840"/>
            <a:ext cx="6914368" cy="676656"/>
          </a:xfrm>
          <a:prstGeom prst="rect">
            <a:avLst/>
          </a:prstGeom>
        </p:spPr>
        <p:txBody>
          <a:bodyPr vert="horz" lIns="0" rIns="0" rtlCol="0" anchor="b">
            <a:noAutofit/>
          </a:bodyPr>
          <a:lstStyle>
            <a:lvl1pPr marL="182880" algn="r" rtl="0" eaLnBrk="1" latinLnBrk="0" hangingPunct="1">
              <a:spcBef>
                <a:spcPct val="0"/>
              </a:spcBef>
              <a:buNone/>
              <a:defRPr sz="4500" b="1" kern="1200">
                <a:ln w="6350">
                  <a:noFill/>
                </a:ln>
                <a:solidFill>
                  <a:schemeClr val="bg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z="7200" dirty="0" smtClean="0">
                <a:ln w="12700">
                  <a:solidFill>
                    <a:schemeClr val="tx1"/>
                  </a:solidFill>
                </a:ln>
              </a:rPr>
              <a:t>Благодарю</a:t>
            </a:r>
            <a:r>
              <a:rPr lang="ru-RU" sz="7200" dirty="0" smtClean="0">
                <a:ln w="6350">
                  <a:solidFill>
                    <a:schemeClr val="tx1"/>
                  </a:solidFill>
                </a:ln>
              </a:rPr>
              <a:t> </a:t>
            </a:r>
            <a:r>
              <a:rPr lang="ru-RU" sz="7200" dirty="0" smtClean="0">
                <a:ln w="12700">
                  <a:solidFill>
                    <a:schemeClr val="tx1"/>
                  </a:solidFill>
                </a:ln>
              </a:rPr>
              <a:t>за</a:t>
            </a:r>
            <a:r>
              <a:rPr lang="ru-RU" sz="7200" dirty="0" smtClean="0">
                <a:ln w="6350">
                  <a:solidFill>
                    <a:schemeClr val="tx1"/>
                  </a:solidFill>
                </a:ln>
              </a:rPr>
              <a:t> </a:t>
            </a:r>
            <a:r>
              <a:rPr lang="ru-RU" sz="7200" dirty="0" smtClean="0">
                <a:ln w="12700">
                  <a:solidFill>
                    <a:schemeClr val="tx1"/>
                  </a:solidFill>
                </a:ln>
              </a:rPr>
              <a:t>внимание</a:t>
            </a:r>
            <a:endParaRPr lang="ru-RU" sz="7200" dirty="0">
              <a:ln w="12700">
                <a:solidFill>
                  <a:schemeClr val="tx1"/>
                </a:solidFill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12410227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Прямоугольник 17"/>
          <p:cNvSpPr/>
          <p:nvPr/>
        </p:nvSpPr>
        <p:spPr>
          <a:xfrm>
            <a:off x="-24680" y="3879866"/>
            <a:ext cx="2160240" cy="297813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24680" y="44624"/>
            <a:ext cx="7085347" cy="1224136"/>
          </a:xfrm>
        </p:spPr>
        <p:txBody>
          <a:bodyPr/>
          <a:lstStyle/>
          <a:p>
            <a:r>
              <a:rPr lang="ru-RU" sz="2400" dirty="0"/>
              <a:t>Внедрение и использование информационно-коммуникационных технологий в системе здравоохранения</a:t>
            </a:r>
          </a:p>
        </p:txBody>
      </p:sp>
      <p:sp>
        <p:nvSpPr>
          <p:cNvPr id="7" name="Объект 2"/>
          <p:cNvSpPr>
            <a:spLocks noGrp="1"/>
          </p:cNvSpPr>
          <p:nvPr>
            <p:ph idx="1"/>
          </p:nvPr>
        </p:nvSpPr>
        <p:spPr>
          <a:xfrm>
            <a:off x="926580" y="1556792"/>
            <a:ext cx="11017224" cy="3506164"/>
          </a:xfrm>
        </p:spPr>
        <p:txBody>
          <a:bodyPr>
            <a:noAutofit/>
          </a:bodyPr>
          <a:lstStyle/>
          <a:p>
            <a:pPr marL="64008" indent="0" algn="just">
              <a:buNone/>
            </a:pPr>
            <a:r>
              <a:rPr lang="ru-RU" dirty="0" smtClean="0"/>
              <a:t>Концепция </a:t>
            </a:r>
            <a:r>
              <a:rPr lang="ru-RU" dirty="0"/>
              <a:t>создания единой государственной информационной системы в сфере здравоохранения, утвержденной приказом Министерства здравоохранения и социального развития РФ от 28 апреля 2011 года № 364 «Об утверждении Концепции создания единой государственной информационной системы в сфере здравоохранения</a:t>
            </a:r>
            <a:r>
              <a:rPr lang="ru-RU" dirty="0" smtClean="0"/>
              <a:t>»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739841" y="6525344"/>
            <a:ext cx="11208568" cy="540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926580" y="4409154"/>
            <a:ext cx="1101722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4008" indent="0" algn="just">
              <a:buNone/>
            </a:pPr>
            <a:r>
              <a:rPr lang="ru-RU" sz="2800" dirty="0" smtClean="0">
                <a:solidFill>
                  <a:schemeClr val="bg2"/>
                </a:solidFill>
              </a:rPr>
              <a:t>Региональный проект </a:t>
            </a:r>
            <a:r>
              <a:rPr lang="ru-RU" sz="2800" dirty="0">
                <a:solidFill>
                  <a:schemeClr val="bg2"/>
                </a:solidFill>
              </a:rPr>
              <a:t>«Создание единого цифрового контура в здравоохранении на основе единой государственной информационной системы в сфере здравоохранения (ЕГИСЗ)»</a:t>
            </a:r>
          </a:p>
        </p:txBody>
      </p:sp>
      <p:sp>
        <p:nvSpPr>
          <p:cNvPr id="9" name="Пятиугольник 8"/>
          <p:cNvSpPr/>
          <p:nvPr/>
        </p:nvSpPr>
        <p:spPr>
          <a:xfrm>
            <a:off x="0" y="1711923"/>
            <a:ext cx="764521" cy="288032"/>
          </a:xfrm>
          <a:prstGeom prst="homePlate">
            <a:avLst/>
          </a:prstGeom>
          <a:solidFill>
            <a:srgbClr val="EA86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Пятиугольник 9"/>
          <p:cNvSpPr/>
          <p:nvPr/>
        </p:nvSpPr>
        <p:spPr>
          <a:xfrm>
            <a:off x="0" y="4669924"/>
            <a:ext cx="764521" cy="288032"/>
          </a:xfrm>
          <a:prstGeom prst="homePlate">
            <a:avLst/>
          </a:prstGeom>
          <a:solidFill>
            <a:srgbClr val="EA86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901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Группа 43"/>
          <p:cNvGrpSpPr/>
          <p:nvPr/>
        </p:nvGrpSpPr>
        <p:grpSpPr>
          <a:xfrm>
            <a:off x="1847528" y="4420367"/>
            <a:ext cx="9865096" cy="792088"/>
            <a:chOff x="1847528" y="5589240"/>
            <a:chExt cx="9865096" cy="1034821"/>
          </a:xfrm>
        </p:grpSpPr>
        <p:sp>
          <p:nvSpPr>
            <p:cNvPr id="41" name="Блок-схема: ручное управление 40"/>
            <p:cNvSpPr/>
            <p:nvPr/>
          </p:nvSpPr>
          <p:spPr>
            <a:xfrm>
              <a:off x="1847528" y="5589240"/>
              <a:ext cx="4536504" cy="1034821"/>
            </a:xfrm>
            <a:prstGeom prst="flowChartManualOperation">
              <a:avLst/>
            </a:prstGeom>
            <a:solidFill>
              <a:srgbClr val="EA86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2" name="Блок-схема: ручное управление 41"/>
            <p:cNvSpPr/>
            <p:nvPr/>
          </p:nvSpPr>
          <p:spPr>
            <a:xfrm>
              <a:off x="7176120" y="5589240"/>
              <a:ext cx="4536504" cy="1034821"/>
            </a:xfrm>
            <a:prstGeom prst="flowChartManualOperation">
              <a:avLst/>
            </a:prstGeom>
            <a:solidFill>
              <a:srgbClr val="EA86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3" name="Прямоугольник 42"/>
            <p:cNvSpPr/>
            <p:nvPr/>
          </p:nvSpPr>
          <p:spPr>
            <a:xfrm>
              <a:off x="2855640" y="5589240"/>
              <a:ext cx="6624736" cy="1034821"/>
            </a:xfrm>
            <a:prstGeom prst="rect">
              <a:avLst/>
            </a:prstGeom>
            <a:solidFill>
              <a:srgbClr val="EA86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grpSp>
        <p:nvGrpSpPr>
          <p:cNvPr id="37" name="Группа 36" descr="прямоугольник">
            <a:extLst>
              <a:ext uri="{FF2B5EF4-FFF2-40B4-BE49-F238E27FC236}">
                <a16:creationId xmlns:a16="http://schemas.microsoft.com/office/drawing/2014/main" id="{1D227B02-3746-4E15-9429-D3DBB15D0457}"/>
              </a:ext>
            </a:extLst>
          </p:cNvPr>
          <p:cNvGrpSpPr/>
          <p:nvPr/>
        </p:nvGrpSpPr>
        <p:grpSpPr>
          <a:xfrm>
            <a:off x="1055440" y="3100105"/>
            <a:ext cx="10657184" cy="1303999"/>
            <a:chOff x="1023291" y="1554"/>
            <a:chExt cx="6183021" cy="1261798"/>
          </a:xfrm>
          <a:noFill/>
        </p:grpSpPr>
        <p:sp>
          <p:nvSpPr>
            <p:cNvPr id="39" name="Выноска: стрелка вверх 16">
              <a:extLst>
                <a:ext uri="{FF2B5EF4-FFF2-40B4-BE49-F238E27FC236}">
                  <a16:creationId xmlns:a16="http://schemas.microsoft.com/office/drawing/2014/main" id="{5B0AFAEF-42AD-47C8-9B67-16166ACDF8E5}"/>
                </a:ext>
              </a:extLst>
            </p:cNvPr>
            <p:cNvSpPr txBox="1"/>
            <p:nvPr/>
          </p:nvSpPr>
          <p:spPr>
            <a:xfrm>
              <a:off x="1023291" y="1554"/>
              <a:ext cx="6183021" cy="819878"/>
            </a:xfrm>
            <a:prstGeom prst="rect">
              <a:avLst/>
            </a:prstGeom>
            <a:grp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6680" tIns="106680" rIns="106680" bIns="106680" numCol="1" spcCol="1270" rtlCol="0" anchor="ctr" anchorCtr="0">
              <a:noAutofit/>
            </a:bodyPr>
            <a:lstStyle/>
            <a:p>
              <a:pPr marL="0" lvl="0" indent="0" algn="ctr" defTabSz="6667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ru-RU" sz="1500" kern="1200" dirty="0">
                <a:solidFill>
                  <a:schemeClr val="bg1"/>
                </a:solidFill>
              </a:endParaRPr>
            </a:p>
          </p:txBody>
        </p:sp>
        <p:sp>
          <p:nvSpPr>
            <p:cNvPr id="38" name="Выноска: стрелка вверх 17">
              <a:extLst>
                <a:ext uri="{FF2B5EF4-FFF2-40B4-BE49-F238E27FC236}">
                  <a16:creationId xmlns:a16="http://schemas.microsoft.com/office/drawing/2014/main" id="{E7529413-DDD1-4DC1-B8ED-E3450F631ED9}"/>
                </a:ext>
              </a:extLst>
            </p:cNvPr>
            <p:cNvSpPr/>
            <p:nvPr/>
          </p:nvSpPr>
          <p:spPr>
            <a:xfrm rot="10800000">
              <a:off x="1023291" y="1554"/>
              <a:ext cx="6183021" cy="1261798"/>
            </a:xfrm>
            <a:prstGeom prst="upArrowCallout">
              <a:avLst>
                <a:gd name="adj1" fmla="val 23914"/>
                <a:gd name="adj2" fmla="val 27029"/>
                <a:gd name="adj3" fmla="val 25000"/>
                <a:gd name="adj4" fmla="val 69989"/>
              </a:avLst>
            </a:prstGeom>
            <a:grpFill/>
            <a:ln>
              <a:solidFill>
                <a:srgbClr val="EA8640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</p:grpSp>
      <p:sp>
        <p:nvSpPr>
          <p:cNvPr id="4" name="Прямоугольник 3"/>
          <p:cNvSpPr/>
          <p:nvPr/>
        </p:nvSpPr>
        <p:spPr>
          <a:xfrm>
            <a:off x="1164529" y="3085313"/>
            <a:ext cx="10439006" cy="830997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marR="0" lvl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600" b="1" dirty="0">
                <a:solidFill>
                  <a:srgbClr val="C00000"/>
                </a:solidFill>
                <a:ea typeface="Times New Roman" panose="02020603050405020304" pitchFamily="18" charset="0"/>
              </a:rPr>
              <a:t>Региональная медицинская информационная система, которая является частью регионального сегмента ЕГИСЗ в сфере здравоохранения и позволяет работать медицинским организациям с единой электронной медицинской картой пациента 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7562797" y="1900086"/>
            <a:ext cx="414982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defRPr/>
            </a:pPr>
            <a:r>
              <a:rPr lang="ru-RU" sz="1600" b="1" dirty="0">
                <a:solidFill>
                  <a:srgbClr val="C00000"/>
                </a:solidFill>
                <a:ea typeface="Times New Roman" panose="02020603050405020304" pitchFamily="18" charset="0"/>
              </a:rPr>
              <a:t>подключены к корпоративной сети </a:t>
            </a:r>
            <a:r>
              <a:rPr lang="en-US" sz="1600" b="1" dirty="0">
                <a:solidFill>
                  <a:srgbClr val="C00000"/>
                </a:solidFill>
                <a:ea typeface="Times New Roman" panose="02020603050405020304" pitchFamily="18" charset="0"/>
              </a:rPr>
              <a:t> </a:t>
            </a:r>
            <a:br>
              <a:rPr lang="en-US" sz="1600" b="1" dirty="0">
                <a:solidFill>
                  <a:srgbClr val="C00000"/>
                </a:solidFill>
                <a:ea typeface="Times New Roman" panose="02020603050405020304" pitchFamily="18" charset="0"/>
              </a:rPr>
            </a:br>
            <a:r>
              <a:rPr lang="en-US" sz="1600" b="1" dirty="0">
                <a:solidFill>
                  <a:srgbClr val="C00000"/>
                </a:solidFill>
                <a:ea typeface="Times New Roman" panose="02020603050405020304" pitchFamily="18" charset="0"/>
              </a:rPr>
              <a:t> </a:t>
            </a:r>
            <a:r>
              <a:rPr lang="ru-RU" sz="1600" b="1" dirty="0">
                <a:solidFill>
                  <a:srgbClr val="C00000"/>
                </a:solidFill>
                <a:ea typeface="Times New Roman" panose="02020603050405020304" pitchFamily="18" charset="0"/>
              </a:rPr>
              <a:t>передачи данных</a:t>
            </a:r>
          </a:p>
        </p:txBody>
      </p:sp>
      <p:sp>
        <p:nvSpPr>
          <p:cNvPr id="24" name="Параллелограмм 23"/>
          <p:cNvSpPr/>
          <p:nvPr/>
        </p:nvSpPr>
        <p:spPr>
          <a:xfrm flipH="1">
            <a:off x="3370137" y="1916155"/>
            <a:ext cx="1303672" cy="576064"/>
          </a:xfrm>
          <a:prstGeom prst="parallelogram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5" name="Параллелограмм 24"/>
          <p:cNvSpPr/>
          <p:nvPr/>
        </p:nvSpPr>
        <p:spPr>
          <a:xfrm flipH="1">
            <a:off x="4599673" y="1916832"/>
            <a:ext cx="2952328" cy="576064"/>
          </a:xfrm>
          <a:prstGeom prst="parallelogram">
            <a:avLst/>
          </a:prstGeom>
          <a:solidFill>
            <a:srgbClr val="EA86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6" name="Прямоугольник 25"/>
          <p:cNvSpPr/>
          <p:nvPr/>
        </p:nvSpPr>
        <p:spPr>
          <a:xfrm>
            <a:off x="3370137" y="1819466"/>
            <a:ext cx="1303671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b="1" dirty="0" smtClean="0">
                <a:solidFill>
                  <a:srgbClr val="EA864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anose="02020603050405020304" pitchFamily="18" charset="0"/>
              </a:rPr>
              <a:t>138</a:t>
            </a:r>
            <a:endParaRPr lang="ru-RU" sz="4400" b="1" dirty="0">
              <a:solidFill>
                <a:srgbClr val="EA864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4799856" y="1881697"/>
            <a:ext cx="269801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Удаленных 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медицинских пунктов</a:t>
            </a:r>
          </a:p>
        </p:txBody>
      </p:sp>
      <p:sp>
        <p:nvSpPr>
          <p:cNvPr id="28" name="Параллелограмм 27"/>
          <p:cNvSpPr/>
          <p:nvPr/>
        </p:nvSpPr>
        <p:spPr>
          <a:xfrm flipH="1">
            <a:off x="316605" y="1924767"/>
            <a:ext cx="1008112" cy="576064"/>
          </a:xfrm>
          <a:prstGeom prst="parallelogram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9" name="Параллелограмм 28"/>
          <p:cNvSpPr/>
          <p:nvPr/>
        </p:nvSpPr>
        <p:spPr>
          <a:xfrm flipH="1">
            <a:off x="1271464" y="1924767"/>
            <a:ext cx="2160240" cy="576064"/>
          </a:xfrm>
          <a:prstGeom prst="parallelogram">
            <a:avLst/>
          </a:prstGeom>
          <a:solidFill>
            <a:srgbClr val="EA86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316605" y="1828078"/>
            <a:ext cx="1008111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b="1" dirty="0" smtClean="0">
                <a:solidFill>
                  <a:srgbClr val="EA864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anose="02020603050405020304" pitchFamily="18" charset="0"/>
              </a:rPr>
              <a:t>9</a:t>
            </a:r>
            <a:r>
              <a:rPr lang="ru-RU" sz="4400" b="1" dirty="0" smtClean="0">
                <a:solidFill>
                  <a:srgbClr val="EA864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anose="02020603050405020304" pitchFamily="18" charset="0"/>
              </a:rPr>
              <a:t>2</a:t>
            </a:r>
            <a:endParaRPr lang="ru-RU" sz="4400" b="1" dirty="0">
              <a:solidFill>
                <a:srgbClr val="EA864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1471646" y="1889632"/>
            <a:ext cx="179728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Медицинских </a:t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организаций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2" name="Параллелограмм 31"/>
          <p:cNvSpPr/>
          <p:nvPr/>
        </p:nvSpPr>
        <p:spPr>
          <a:xfrm flipH="1">
            <a:off x="7474808" y="1916832"/>
            <a:ext cx="4395472" cy="576064"/>
          </a:xfrm>
          <a:prstGeom prst="parallelogram">
            <a:avLst/>
          </a:prstGeom>
          <a:noFill/>
          <a:ln>
            <a:solidFill>
              <a:srgbClr val="EA86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3" name="Прямоугольник 32"/>
          <p:cNvSpPr/>
          <p:nvPr/>
        </p:nvSpPr>
        <p:spPr>
          <a:xfrm>
            <a:off x="1847528" y="4420366"/>
            <a:ext cx="9646918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50215" algn="ctr">
              <a:defRPr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anose="02020603050405020304" pitchFamily="18" charset="0"/>
              </a:rPr>
              <a:t>В 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anose="02020603050405020304" pitchFamily="18" charset="0"/>
              </a:rPr>
              <a:t>региональный центр обработки медицинских данных из медицинских организаций передано</a:t>
            </a:r>
            <a:r>
              <a:rPr lang="ru-RU" sz="1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anose="02020603050405020304" pitchFamily="18" charset="0"/>
              </a:rPr>
              <a:t> </a:t>
            </a:r>
            <a:r>
              <a:rPr lang="ru-RU" sz="2000" b="1" dirty="0">
                <a:solidFill>
                  <a:srgbClr val="C00000"/>
                </a:solidFill>
                <a:ea typeface="Times New Roman" panose="02020603050405020304" pitchFamily="18" charset="0"/>
              </a:rPr>
              <a:t>более </a:t>
            </a:r>
            <a:r>
              <a:rPr lang="ru-RU" sz="2000" b="1" dirty="0" smtClean="0">
                <a:solidFill>
                  <a:srgbClr val="C00000"/>
                </a:solidFill>
                <a:ea typeface="Times New Roman" panose="02020603050405020304" pitchFamily="18" charset="0"/>
              </a:rPr>
              <a:t>19 </a:t>
            </a:r>
            <a:r>
              <a:rPr lang="ru-RU" sz="2000" b="1" dirty="0">
                <a:solidFill>
                  <a:srgbClr val="C00000"/>
                </a:solidFill>
                <a:ea typeface="Times New Roman" panose="02020603050405020304" pitchFamily="18" charset="0"/>
              </a:rPr>
              <a:t>миллионов медицинских </a:t>
            </a:r>
            <a:r>
              <a:rPr lang="ru-RU" sz="2000" b="1" dirty="0" smtClean="0">
                <a:solidFill>
                  <a:srgbClr val="C00000"/>
                </a:solidFill>
                <a:ea typeface="Times New Roman" panose="02020603050405020304" pitchFamily="18" charset="0"/>
              </a:rPr>
              <a:t>документов</a:t>
            </a:r>
            <a:endParaRPr lang="ru-RU" sz="11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41276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Параллелограмм 28"/>
          <p:cNvSpPr/>
          <p:nvPr/>
        </p:nvSpPr>
        <p:spPr>
          <a:xfrm flipH="1">
            <a:off x="3932133" y="2085259"/>
            <a:ext cx="7780489" cy="498762"/>
          </a:xfrm>
          <a:prstGeom prst="parallelogram">
            <a:avLst/>
          </a:prstGeom>
          <a:solidFill>
            <a:srgbClr val="EA86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268147" y="3170162"/>
            <a:ext cx="10657184" cy="32231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0" lvl="0" algn="just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Times New Roman" panose="02020603050405020304" pitchFamily="18" charset="0"/>
              <a:cs typeface="+mn-cs"/>
            </a:endParaRPr>
          </a:p>
          <a:p>
            <a:pPr marR="0" lvl="0" algn="just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dirty="0">
              <a:solidFill>
                <a:prstClr val="black"/>
              </a:solidFill>
              <a:ea typeface="Times New Roman" panose="02020603050405020304" pitchFamily="18" charset="0"/>
            </a:endParaRPr>
          </a:p>
          <a:p>
            <a:pPr marR="0" lvl="0" algn="just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Times New Roman" panose="02020603050405020304" pitchFamily="18" charset="0"/>
              <a:cs typeface="+mn-cs"/>
            </a:endParaRPr>
          </a:p>
          <a:p>
            <a:pPr marR="0" lvl="0" algn="just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Times New Roman" panose="02020603050405020304" pitchFamily="18" charset="0"/>
              <a:cs typeface="+mn-cs"/>
            </a:endParaRPr>
          </a:p>
          <a:p>
            <a:pPr marR="0" lvl="0" algn="just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1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Times New Roman" panose="02020603050405020304" pitchFamily="18" charset="0"/>
              <a:cs typeface="+mn-cs"/>
            </a:endParaRPr>
          </a:p>
          <a:p>
            <a:pPr marR="0" lvl="0" indent="1257300" algn="just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Times New Roman" panose="02020603050405020304" pitchFamily="18" charset="0"/>
                <a:cs typeface="+mn-cs"/>
              </a:rPr>
              <a:t>запись на вакцинацию</a:t>
            </a:r>
            <a:r>
              <a:rPr kumimoji="0" lang="ru-RU" sz="1800" b="0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Times New Roman" panose="02020603050405020304" pitchFamily="18" charset="0"/>
                <a:cs typeface="+mn-cs"/>
              </a:rPr>
              <a:t> – </a:t>
            </a:r>
            <a:r>
              <a:rPr lang="ru-RU" b="1" noProof="0" dirty="0" smtClean="0">
                <a:solidFill>
                  <a:srgbClr val="C00000"/>
                </a:solidFill>
              </a:rPr>
              <a:t>212 982</a:t>
            </a:r>
            <a:r>
              <a:rPr lang="ru-RU" b="1" dirty="0" smtClean="0">
                <a:solidFill>
                  <a:srgbClr val="C00000"/>
                </a:solidFill>
              </a:rPr>
              <a:t> 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Times New Roman" panose="02020603050405020304" pitchFamily="18" charset="0"/>
                <a:cs typeface="+mn-cs"/>
              </a:rPr>
              <a:t>записей; </a:t>
            </a:r>
            <a:endParaRPr kumimoji="0" lang="ru-RU" sz="11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Times New Roman" panose="02020603050405020304" pitchFamily="18" charset="0"/>
              <a:cs typeface="+mn-cs"/>
            </a:endParaRPr>
          </a:p>
          <a:p>
            <a:pPr marR="0" lvl="0" indent="1257300" algn="just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Times New Roman" panose="02020603050405020304" pitchFamily="18" charset="0"/>
                <a:cs typeface="+mn-cs"/>
              </a:rPr>
              <a:t>вызов врача на дом</a:t>
            </a:r>
            <a:r>
              <a:rPr kumimoji="0" lang="ru-RU" sz="1800" b="0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Times New Roman" panose="02020603050405020304" pitchFamily="18" charset="0"/>
                <a:cs typeface="+mn-cs"/>
              </a:rPr>
              <a:t> - </a:t>
            </a:r>
            <a:r>
              <a:rPr lang="ru-RU" b="1" dirty="0" smtClean="0">
                <a:solidFill>
                  <a:srgbClr val="C00000"/>
                </a:solidFill>
              </a:rPr>
              <a:t>9434</a:t>
            </a: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EA8640"/>
                </a:solidFill>
                <a:effectLst/>
                <a:uLnTx/>
                <a:uFillTx/>
                <a:ea typeface="Times New Roman" panose="02020603050405020304" pitchFamily="18" charset="0"/>
                <a:cs typeface="+mn-cs"/>
              </a:rPr>
              <a:t> 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Times New Roman" panose="02020603050405020304" pitchFamily="18" charset="0"/>
                <a:cs typeface="+mn-cs"/>
              </a:rPr>
              <a:t>вызов;</a:t>
            </a:r>
            <a:endParaRPr kumimoji="0" lang="ru-RU" sz="11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Times New Roman" panose="02020603050405020304" pitchFamily="18" charset="0"/>
              <a:cs typeface="+mn-cs"/>
            </a:endParaRPr>
          </a:p>
          <a:p>
            <a:pPr lvl="0" indent="1257300" algn="just">
              <a:lnSpc>
                <a:spcPct val="150000"/>
              </a:lnSpc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Times New Roman" panose="02020603050405020304" pitchFamily="18" charset="0"/>
                <a:cs typeface="+mn-cs"/>
              </a:rPr>
              <a:t>выгрузка флюорографий</a:t>
            </a:r>
            <a:r>
              <a:rPr kumimoji="0" lang="ru-RU" sz="1800" b="0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Times New Roman" panose="02020603050405020304" pitchFamily="18" charset="0"/>
                <a:cs typeface="+mn-cs"/>
              </a:rPr>
              <a:t> - </a:t>
            </a:r>
            <a:r>
              <a:rPr lang="ru-RU" b="1" dirty="0" smtClean="0">
                <a:solidFill>
                  <a:srgbClr val="C00000"/>
                </a:solidFill>
              </a:rPr>
              <a:t>274</a:t>
            </a:r>
            <a:r>
              <a:rPr lang="ru-RU" b="1" dirty="0">
                <a:solidFill>
                  <a:srgbClr val="C00000"/>
                </a:solidFill>
              </a:rPr>
              <a:t> 367  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Times New Roman" panose="02020603050405020304" pitchFamily="18" charset="0"/>
                <a:cs typeface="+mn-cs"/>
              </a:rPr>
              <a:t>документов;</a:t>
            </a:r>
          </a:p>
          <a:p>
            <a:pPr lvl="0" indent="1257300" algn="just">
              <a:lnSpc>
                <a:spcPct val="150000"/>
              </a:lnSpc>
              <a:defRPr/>
            </a:pPr>
            <a:r>
              <a:rPr lang="ru-RU" dirty="0">
                <a:solidFill>
                  <a:prstClr val="black"/>
                </a:solidFill>
                <a:ea typeface="Times New Roman" panose="02020603050405020304" pitchFamily="18" charset="0"/>
              </a:rPr>
              <a:t>диспансерное наблюдение </a:t>
            </a:r>
            <a:r>
              <a:rPr lang="ru-RU" dirty="0" smtClean="0">
                <a:solidFill>
                  <a:prstClr val="black"/>
                </a:solidFill>
                <a:ea typeface="Times New Roman" panose="02020603050405020304" pitchFamily="18" charset="0"/>
              </a:rPr>
              <a:t>- </a:t>
            </a:r>
            <a:r>
              <a:rPr lang="ru-RU" b="1" dirty="0" smtClean="0">
                <a:solidFill>
                  <a:srgbClr val="C00000"/>
                </a:solidFill>
              </a:rPr>
              <a:t>374</a:t>
            </a:r>
            <a:r>
              <a:rPr lang="ru-RU" b="1" dirty="0">
                <a:solidFill>
                  <a:srgbClr val="C00000"/>
                </a:solidFill>
              </a:rPr>
              <a:t> </a:t>
            </a:r>
            <a:r>
              <a:rPr lang="ru-RU" b="1" dirty="0" smtClean="0">
                <a:solidFill>
                  <a:srgbClr val="C00000"/>
                </a:solidFill>
              </a:rPr>
              <a:t>769 </a:t>
            </a:r>
            <a:r>
              <a:rPr lang="ru-RU" dirty="0" smtClean="0">
                <a:solidFill>
                  <a:prstClr val="black"/>
                </a:solidFill>
                <a:ea typeface="Times New Roman" panose="02020603050405020304" pitchFamily="18" charset="0"/>
              </a:rPr>
              <a:t>документов.</a:t>
            </a:r>
            <a:endParaRPr lang="ru-RU" dirty="0">
              <a:solidFill>
                <a:prstClr val="black"/>
              </a:solidFill>
              <a:ea typeface="Times New Roman" panose="02020603050405020304" pitchFamily="18" charset="0"/>
            </a:endParaRPr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>
            <a:off x="1340155" y="4610322"/>
            <a:ext cx="10519672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2060235" y="5114378"/>
            <a:ext cx="9832112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2060235" y="5546426"/>
            <a:ext cx="9832112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flipV="1">
            <a:off x="2060235" y="5958255"/>
            <a:ext cx="9832112" cy="1927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Прямоугольник 20"/>
          <p:cNvSpPr/>
          <p:nvPr/>
        </p:nvSpPr>
        <p:spPr>
          <a:xfrm>
            <a:off x="2060235" y="4825726"/>
            <a:ext cx="137512" cy="1440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2060235" y="5263689"/>
            <a:ext cx="137512" cy="1440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2060235" y="5682059"/>
            <a:ext cx="137512" cy="1440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2060235" y="6079698"/>
            <a:ext cx="137512" cy="1440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8" name="Параллелограмм 17"/>
          <p:cNvSpPr/>
          <p:nvPr/>
        </p:nvSpPr>
        <p:spPr>
          <a:xfrm flipH="1">
            <a:off x="604637" y="1458364"/>
            <a:ext cx="1008112" cy="576064"/>
          </a:xfrm>
          <a:prstGeom prst="parallelogram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9" name="Параллелограмм 18"/>
          <p:cNvSpPr/>
          <p:nvPr/>
        </p:nvSpPr>
        <p:spPr>
          <a:xfrm flipH="1">
            <a:off x="1559496" y="1458364"/>
            <a:ext cx="2160240" cy="576064"/>
          </a:xfrm>
          <a:prstGeom prst="parallelogram">
            <a:avLst/>
          </a:prstGeom>
          <a:solidFill>
            <a:srgbClr val="EA86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604637" y="1361675"/>
            <a:ext cx="1008111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EA864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anose="02020603050405020304" pitchFamily="18" charset="0"/>
              </a:rPr>
              <a:t>70</a:t>
            </a:r>
            <a:endParaRPr lang="ru-RU" sz="4400" b="1" dirty="0">
              <a:solidFill>
                <a:srgbClr val="EA864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1759678" y="1423229"/>
            <a:ext cx="179728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D9D9D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Медицинских </a:t>
            </a:r>
            <a:br>
              <a:rPr lang="ru-RU" b="1" dirty="0" smtClean="0">
                <a:solidFill>
                  <a:srgbClr val="D9D9D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solidFill>
                  <a:srgbClr val="D9D9D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организаций</a:t>
            </a:r>
            <a:endParaRPr lang="ru-RU" b="1" dirty="0">
              <a:solidFill>
                <a:srgbClr val="D9D9D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6240016" y="1515561"/>
            <a:ext cx="371890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ln w="6350">
                  <a:noFill/>
                </a:ln>
                <a:solidFill>
                  <a:schemeClr val="accent1"/>
                </a:solidFill>
                <a:ea typeface="+mj-ea"/>
                <a:cs typeface="+mj-cs"/>
              </a:rPr>
              <a:t>Интернет-регистратура</a:t>
            </a:r>
            <a:endParaRPr lang="ru-RU" sz="2400" b="1" dirty="0">
              <a:ln w="6350">
                <a:noFill/>
              </a:ln>
              <a:solidFill>
                <a:schemeClr val="accent1"/>
              </a:solidFill>
              <a:ea typeface="+mj-ea"/>
              <a:cs typeface="+mj-cs"/>
            </a:endParaRPr>
          </a:p>
        </p:txBody>
      </p:sp>
      <p:sp>
        <p:nvSpPr>
          <p:cNvPr id="27" name="Параллелограмм 26"/>
          <p:cNvSpPr/>
          <p:nvPr/>
        </p:nvSpPr>
        <p:spPr>
          <a:xfrm flipH="1">
            <a:off x="3656210" y="1458364"/>
            <a:ext cx="8056414" cy="576064"/>
          </a:xfrm>
          <a:prstGeom prst="parallelogram">
            <a:avLst/>
          </a:prstGeom>
          <a:noFill/>
          <a:ln>
            <a:solidFill>
              <a:srgbClr val="EA86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007768" y="2066726"/>
            <a:ext cx="756084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b="1" dirty="0">
                <a:solidFill>
                  <a:srgbClr val="D9D9D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Интегрирован с личными кабинетами пациентов «Моё здоровье» </a:t>
            </a:r>
            <a:r>
              <a:rPr lang="ru-RU" sz="1400" b="1" dirty="0" smtClean="0">
                <a:solidFill>
                  <a:srgbClr val="D9D9D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1400" b="1" dirty="0" smtClean="0">
                <a:solidFill>
                  <a:srgbClr val="D9D9D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400" b="1" dirty="0" smtClean="0">
                <a:solidFill>
                  <a:srgbClr val="D9D9D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на </a:t>
            </a:r>
            <a:r>
              <a:rPr lang="ru-RU" sz="1400" b="1" dirty="0">
                <a:solidFill>
                  <a:srgbClr val="D9D9D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Едином портале государственных услуг </a:t>
            </a:r>
          </a:p>
        </p:txBody>
      </p:sp>
      <p:sp>
        <p:nvSpPr>
          <p:cNvPr id="30" name="Прямоугольник 29"/>
          <p:cNvSpPr/>
          <p:nvPr/>
        </p:nvSpPr>
        <p:spPr>
          <a:xfrm>
            <a:off x="6460280" y="3054530"/>
            <a:ext cx="244827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>
                <a:solidFill>
                  <a:schemeClr val="bg1"/>
                </a:solidFill>
                <a:ea typeface="Calibri" panose="020F0502020204030204" pitchFamily="34" charset="0"/>
              </a:rPr>
              <a:t>интернет-регистратура</a:t>
            </a:r>
            <a:endParaRPr lang="ru-RU" sz="1600" b="1" dirty="0">
              <a:solidFill>
                <a:srgbClr val="C00000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9735394" y="3059088"/>
            <a:ext cx="245660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>
                <a:solidFill>
                  <a:schemeClr val="bg1"/>
                </a:solidFill>
                <a:ea typeface="Calibri" panose="020F0502020204030204" pitchFamily="34" charset="0"/>
              </a:rPr>
              <a:t>терминалы самозаписи </a:t>
            </a:r>
            <a:endParaRPr lang="ru-RU" sz="1400" b="1" dirty="0">
              <a:solidFill>
                <a:srgbClr val="C00000"/>
              </a:solidFill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1402852" y="3020883"/>
            <a:ext cx="450671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C00000"/>
                </a:solidFill>
                <a:ea typeface="Calibri" panose="020F0502020204030204" pitchFamily="34" charset="0"/>
              </a:rPr>
              <a:t>в 2021 году осуществлена </a:t>
            </a:r>
            <a:r>
              <a:rPr lang="ru-RU" b="1" dirty="0" smtClean="0">
                <a:solidFill>
                  <a:srgbClr val="C00000"/>
                </a:solidFill>
                <a:ea typeface="Calibri" panose="020F0502020204030204" pitchFamily="34" charset="0"/>
              </a:rPr>
              <a:t/>
            </a:r>
            <a:br>
              <a:rPr lang="ru-RU" b="1" dirty="0" smtClean="0">
                <a:solidFill>
                  <a:srgbClr val="C00000"/>
                </a:solidFill>
                <a:ea typeface="Calibri" panose="020F0502020204030204" pitchFamily="34" charset="0"/>
              </a:rPr>
            </a:br>
            <a:r>
              <a:rPr lang="ru-RU" sz="3600" b="1" dirty="0" smtClean="0">
                <a:solidFill>
                  <a:srgbClr val="C00000"/>
                </a:solidFill>
                <a:ea typeface="Calibri" panose="020F0502020204030204" pitchFamily="34" charset="0"/>
              </a:rPr>
              <a:t>1</a:t>
            </a:r>
            <a:r>
              <a:rPr lang="ru-RU" sz="3600" b="1" dirty="0">
                <a:solidFill>
                  <a:srgbClr val="C00000"/>
                </a:solidFill>
                <a:ea typeface="Calibri" panose="020F0502020204030204" pitchFamily="34" charset="0"/>
              </a:rPr>
              <a:t> 580 581 запись</a:t>
            </a:r>
            <a:endParaRPr lang="ru-RU" sz="3600" b="1" dirty="0">
              <a:solidFill>
                <a:srgbClr val="C00000"/>
              </a:solidFill>
            </a:endParaRPr>
          </a:p>
        </p:txBody>
      </p:sp>
      <p:cxnSp>
        <p:nvCxnSpPr>
          <p:cNvPr id="34" name="Соединительная линия уступом 33"/>
          <p:cNvCxnSpPr/>
          <p:nvPr/>
        </p:nvCxnSpPr>
        <p:spPr>
          <a:xfrm flipV="1">
            <a:off x="1271464" y="2989924"/>
            <a:ext cx="10585176" cy="964328"/>
          </a:xfrm>
          <a:prstGeom prst="bentConnector3">
            <a:avLst>
              <a:gd name="adj1" fmla="val 43281"/>
            </a:avLst>
          </a:prstGeom>
          <a:ln w="76200">
            <a:solidFill>
              <a:srgbClr val="EA86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Прямоугольник 34"/>
          <p:cNvSpPr/>
          <p:nvPr/>
        </p:nvSpPr>
        <p:spPr>
          <a:xfrm>
            <a:off x="6168008" y="3144106"/>
            <a:ext cx="144016" cy="1440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6" name="Прямоугольник 35"/>
          <p:cNvSpPr/>
          <p:nvPr/>
        </p:nvSpPr>
        <p:spPr>
          <a:xfrm>
            <a:off x="6168008" y="3521228"/>
            <a:ext cx="144016" cy="1440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7" name="Прямоугольник 36"/>
          <p:cNvSpPr/>
          <p:nvPr/>
        </p:nvSpPr>
        <p:spPr>
          <a:xfrm>
            <a:off x="9422576" y="3535820"/>
            <a:ext cx="144016" cy="1440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8" name="Прямоугольник 37"/>
          <p:cNvSpPr/>
          <p:nvPr/>
        </p:nvSpPr>
        <p:spPr>
          <a:xfrm>
            <a:off x="9736138" y="3452130"/>
            <a:ext cx="64633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1400" dirty="0">
                <a:solidFill>
                  <a:schemeClr val="bg1"/>
                </a:solidFill>
                <a:ea typeface="Calibri" panose="020F0502020204030204" pitchFamily="34" charset="0"/>
              </a:rPr>
              <a:t>ЕПГУ</a:t>
            </a:r>
          </a:p>
        </p:txBody>
      </p:sp>
      <p:sp>
        <p:nvSpPr>
          <p:cNvPr id="39" name="Прямоугольник 38"/>
          <p:cNvSpPr/>
          <p:nvPr/>
        </p:nvSpPr>
        <p:spPr>
          <a:xfrm>
            <a:off x="6460280" y="3438373"/>
            <a:ext cx="281404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dirty="0">
                <a:solidFill>
                  <a:schemeClr val="bg1"/>
                </a:solidFill>
                <a:ea typeface="Calibri" panose="020F0502020204030204" pitchFamily="34" charset="0"/>
              </a:rPr>
              <a:t>контакт-центр Депздрава Югры</a:t>
            </a:r>
          </a:p>
        </p:txBody>
      </p:sp>
      <p:sp>
        <p:nvSpPr>
          <p:cNvPr id="41" name="Прямоугольник 40"/>
          <p:cNvSpPr/>
          <p:nvPr/>
        </p:nvSpPr>
        <p:spPr>
          <a:xfrm>
            <a:off x="9422576" y="3138669"/>
            <a:ext cx="144016" cy="1440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239891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араллелограмм 6"/>
          <p:cNvSpPr/>
          <p:nvPr/>
        </p:nvSpPr>
        <p:spPr>
          <a:xfrm flipH="1">
            <a:off x="332446" y="1628800"/>
            <a:ext cx="1008112" cy="576064"/>
          </a:xfrm>
          <a:prstGeom prst="parallelogram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Параллелограмм 7"/>
          <p:cNvSpPr/>
          <p:nvPr/>
        </p:nvSpPr>
        <p:spPr>
          <a:xfrm flipH="1">
            <a:off x="1287305" y="1628800"/>
            <a:ext cx="2952328" cy="576064"/>
          </a:xfrm>
          <a:prstGeom prst="parallelogram">
            <a:avLst/>
          </a:prstGeom>
          <a:solidFill>
            <a:srgbClr val="EA86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32446" y="1532111"/>
            <a:ext cx="1008111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EA864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88</a:t>
            </a:r>
            <a:endParaRPr lang="ru-RU" sz="4400" b="1" dirty="0">
              <a:solidFill>
                <a:srgbClr val="EA864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487488" y="1593665"/>
            <a:ext cx="269801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D9D9D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Удаленных </a:t>
            </a:r>
            <a:r>
              <a:rPr lang="ru-RU" b="1" dirty="0">
                <a:solidFill>
                  <a:srgbClr val="D9D9D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медицинских пунктов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4511824" y="1655220"/>
            <a:ext cx="740798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n w="6350">
                  <a:noFill/>
                </a:ln>
                <a:solidFill>
                  <a:schemeClr val="accent1"/>
                </a:solidFill>
                <a:ea typeface="+mj-ea"/>
                <a:cs typeface="+mj-cs"/>
              </a:rPr>
              <a:t>Государственная региональная медицинская система </a:t>
            </a:r>
            <a:br>
              <a:rPr lang="ru-RU" sz="2000" b="1" dirty="0" smtClean="0">
                <a:ln w="6350">
                  <a:noFill/>
                </a:ln>
                <a:solidFill>
                  <a:schemeClr val="accent1"/>
                </a:solidFill>
                <a:ea typeface="+mj-ea"/>
                <a:cs typeface="+mj-cs"/>
              </a:rPr>
            </a:br>
            <a:r>
              <a:rPr lang="ru-RU" sz="2000" b="1" dirty="0" smtClean="0">
                <a:ln w="6350">
                  <a:noFill/>
                </a:ln>
                <a:solidFill>
                  <a:schemeClr val="accent1"/>
                </a:solidFill>
                <a:ea typeface="+mj-ea"/>
                <a:cs typeface="+mj-cs"/>
              </a:rPr>
              <a:t>«</a:t>
            </a:r>
            <a:r>
              <a:rPr lang="ru-RU" sz="2000" b="1" dirty="0">
                <a:ln w="6350">
                  <a:noFill/>
                </a:ln>
                <a:solidFill>
                  <a:schemeClr val="accent1"/>
                </a:solidFill>
                <a:ea typeface="+mj-ea"/>
                <a:cs typeface="+mj-cs"/>
              </a:rPr>
              <a:t>Удаленное консультирование» </a:t>
            </a:r>
          </a:p>
        </p:txBody>
      </p:sp>
      <p:sp>
        <p:nvSpPr>
          <p:cNvPr id="12" name="Параллелограмм 11"/>
          <p:cNvSpPr/>
          <p:nvPr/>
        </p:nvSpPr>
        <p:spPr>
          <a:xfrm flipH="1">
            <a:off x="4185504" y="1628799"/>
            <a:ext cx="7734305" cy="766891"/>
          </a:xfrm>
          <a:prstGeom prst="parallelogram">
            <a:avLst/>
          </a:prstGeom>
          <a:noFill/>
          <a:ln>
            <a:solidFill>
              <a:srgbClr val="EA86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5004656" y="2420888"/>
            <a:ext cx="6096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ru-RU" dirty="0">
                <a:solidFill>
                  <a:prstClr val="black"/>
                </a:solidFill>
              </a:rPr>
              <a:t>более </a:t>
            </a:r>
            <a:r>
              <a:rPr lang="ru-RU" sz="2000" b="1" dirty="0">
                <a:solidFill>
                  <a:srgbClr val="C00000"/>
                </a:solidFill>
              </a:rPr>
              <a:t>2 500 </a:t>
            </a:r>
            <a:r>
              <a:rPr lang="ru-RU" dirty="0" smtClean="0">
                <a:solidFill>
                  <a:prstClr val="black"/>
                </a:solidFill>
              </a:rPr>
              <a:t>врачей</a:t>
            </a:r>
            <a:r>
              <a:rPr lang="en-US" dirty="0" smtClean="0">
                <a:solidFill>
                  <a:prstClr val="black"/>
                </a:solidFill>
              </a:rPr>
              <a:t/>
            </a:r>
            <a:br>
              <a:rPr lang="en-US" dirty="0" smtClean="0">
                <a:solidFill>
                  <a:prstClr val="black"/>
                </a:solidFill>
              </a:rPr>
            </a:br>
            <a:r>
              <a:rPr lang="ru-RU" dirty="0">
                <a:solidFill>
                  <a:prstClr val="black"/>
                </a:solidFill>
              </a:rPr>
              <a:t>более </a:t>
            </a:r>
            <a:r>
              <a:rPr lang="ru-RU" sz="2000" b="1" dirty="0" smtClean="0">
                <a:solidFill>
                  <a:srgbClr val="C00000"/>
                </a:solidFill>
              </a:rPr>
              <a:t>45 000 </a:t>
            </a:r>
            <a:r>
              <a:rPr lang="ru-RU" dirty="0" smtClean="0">
                <a:solidFill>
                  <a:prstClr val="black"/>
                </a:solidFill>
              </a:rPr>
              <a:t>телемедицинских консультаций (3 года)</a:t>
            </a:r>
          </a:p>
          <a:p>
            <a:pPr>
              <a:lnSpc>
                <a:spcPct val="150000"/>
              </a:lnSpc>
            </a:pPr>
            <a:r>
              <a:rPr lang="ru-RU" sz="2000" b="1" dirty="0" smtClean="0">
                <a:solidFill>
                  <a:srgbClr val="C00000"/>
                </a:solidFill>
              </a:rPr>
              <a:t>13 564 </a:t>
            </a:r>
            <a:r>
              <a:rPr lang="ru-RU" dirty="0">
                <a:solidFill>
                  <a:prstClr val="black"/>
                </a:solidFill>
              </a:rPr>
              <a:t>телемедицинских </a:t>
            </a:r>
            <a:r>
              <a:rPr lang="ru-RU" dirty="0" smtClean="0">
                <a:solidFill>
                  <a:prstClr val="black"/>
                </a:solidFill>
              </a:rPr>
              <a:t>консультаций (2021 год)</a:t>
            </a:r>
            <a:endParaRPr lang="ru-RU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6168008" y="4688488"/>
            <a:ext cx="5874314" cy="8720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dirty="0" smtClean="0">
                <a:solidFill>
                  <a:prstClr val="black"/>
                </a:solidFill>
              </a:rPr>
              <a:t>консультации с </a:t>
            </a:r>
            <a:r>
              <a:rPr lang="ru-RU" dirty="0">
                <a:solidFill>
                  <a:prstClr val="black"/>
                </a:solidFill>
              </a:rPr>
              <a:t>национальными медицинскими исследовательскими центрами Минздрава РФ</a:t>
            </a:r>
            <a:endParaRPr lang="ru-RU" dirty="0"/>
          </a:p>
        </p:txBody>
      </p:sp>
      <p:pic>
        <p:nvPicPr>
          <p:cNvPr id="22" name="Рисунок 2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501" y="3429000"/>
            <a:ext cx="3571875" cy="2381250"/>
          </a:xfrm>
          <a:prstGeom prst="rect">
            <a:avLst/>
          </a:prstGeom>
        </p:spPr>
      </p:pic>
      <p:sp>
        <p:nvSpPr>
          <p:cNvPr id="23" name="Прямоугольник 22"/>
          <p:cNvSpPr/>
          <p:nvPr/>
        </p:nvSpPr>
        <p:spPr>
          <a:xfrm>
            <a:off x="4799856" y="2675883"/>
            <a:ext cx="144016" cy="1440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4799856" y="3121366"/>
            <a:ext cx="144016" cy="1440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5" name="Прямоугольник 24"/>
          <p:cNvSpPr/>
          <p:nvPr/>
        </p:nvSpPr>
        <p:spPr>
          <a:xfrm>
            <a:off x="5879976" y="4908378"/>
            <a:ext cx="144016" cy="1440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8" name="Прямоугольник 27"/>
          <p:cNvSpPr/>
          <p:nvPr/>
        </p:nvSpPr>
        <p:spPr>
          <a:xfrm>
            <a:off x="4799856" y="3566850"/>
            <a:ext cx="144016" cy="1440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9" name="Прямоугольник 28"/>
          <p:cNvSpPr/>
          <p:nvPr/>
        </p:nvSpPr>
        <p:spPr>
          <a:xfrm>
            <a:off x="5127170" y="4099625"/>
            <a:ext cx="691515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n w="6350">
                  <a:noFill/>
                </a:ln>
                <a:solidFill>
                  <a:schemeClr val="accent1"/>
                </a:solidFill>
                <a:ea typeface="+mj-ea"/>
                <a:cs typeface="+mj-cs"/>
              </a:rPr>
              <a:t>Подсистема Телемедицинские </a:t>
            </a:r>
            <a:r>
              <a:rPr lang="ru-RU" sz="2000" b="1" dirty="0">
                <a:ln w="6350">
                  <a:noFill/>
                </a:ln>
                <a:solidFill>
                  <a:schemeClr val="accent1"/>
                </a:solidFill>
                <a:ea typeface="+mj-ea"/>
                <a:cs typeface="+mj-cs"/>
              </a:rPr>
              <a:t>консультации ЕГИСЗ</a:t>
            </a:r>
          </a:p>
        </p:txBody>
      </p:sp>
      <p:sp>
        <p:nvSpPr>
          <p:cNvPr id="30" name="Параллелограмм 29"/>
          <p:cNvSpPr/>
          <p:nvPr/>
        </p:nvSpPr>
        <p:spPr>
          <a:xfrm flipH="1">
            <a:off x="4943872" y="4057996"/>
            <a:ext cx="6975937" cy="489377"/>
          </a:xfrm>
          <a:prstGeom prst="parallelogram">
            <a:avLst/>
          </a:prstGeom>
          <a:noFill/>
          <a:ln>
            <a:solidFill>
              <a:srgbClr val="EA86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679123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759678" y="5008322"/>
            <a:ext cx="995263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50215" algn="just"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Times New Roman" panose="02020603050405020304" pitchFamily="18" charset="0"/>
                <a:cs typeface="+mn-cs"/>
              </a:rPr>
              <a:t>В 2021 году выполнены и загружены </a:t>
            </a:r>
            <a:r>
              <a:rPr lang="ru-RU" sz="2400" b="1" dirty="0" smtClean="0">
                <a:solidFill>
                  <a:srgbClr val="C00000"/>
                </a:solidFill>
                <a:ea typeface="Times New Roman" panose="02020603050405020304" pitchFamily="18" charset="0"/>
              </a:rPr>
              <a:t>7 </a:t>
            </a:r>
            <a:r>
              <a:rPr lang="ru-RU" sz="2400" b="1" dirty="0">
                <a:solidFill>
                  <a:srgbClr val="C00000"/>
                </a:solidFill>
                <a:ea typeface="Times New Roman" panose="02020603050405020304" pitchFamily="18" charset="0"/>
              </a:rPr>
              <a:t>259 147 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Times New Roman" panose="02020603050405020304" pitchFamily="18" charset="0"/>
                <a:cs typeface="+mn-cs"/>
              </a:rPr>
              <a:t>лабораторных исследований.</a:t>
            </a:r>
          </a:p>
        </p:txBody>
      </p:sp>
      <p:sp>
        <p:nvSpPr>
          <p:cNvPr id="7" name="Параллелограмм 6"/>
          <p:cNvSpPr/>
          <p:nvPr/>
        </p:nvSpPr>
        <p:spPr>
          <a:xfrm flipH="1">
            <a:off x="604637" y="1458364"/>
            <a:ext cx="1008112" cy="576064"/>
          </a:xfrm>
          <a:prstGeom prst="parallelogram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Параллелограмм 7"/>
          <p:cNvSpPr/>
          <p:nvPr/>
        </p:nvSpPr>
        <p:spPr>
          <a:xfrm flipH="1">
            <a:off x="1559496" y="1458364"/>
            <a:ext cx="2160240" cy="576064"/>
          </a:xfrm>
          <a:prstGeom prst="parallelogram">
            <a:avLst/>
          </a:prstGeom>
          <a:solidFill>
            <a:srgbClr val="EA86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604637" y="1361675"/>
            <a:ext cx="1008111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>
                <a:solidFill>
                  <a:srgbClr val="EA864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anose="02020603050405020304" pitchFamily="18" charset="0"/>
              </a:rPr>
              <a:t>60</a:t>
            </a:r>
            <a:endParaRPr lang="ru-RU" sz="4400" b="1" dirty="0">
              <a:solidFill>
                <a:srgbClr val="EA864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759678" y="1423229"/>
            <a:ext cx="179728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D9D9D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Медицинских </a:t>
            </a:r>
            <a:br>
              <a:rPr lang="ru-RU" b="1" dirty="0" smtClean="0">
                <a:solidFill>
                  <a:srgbClr val="D9D9D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solidFill>
                  <a:srgbClr val="D9D9D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организаций</a:t>
            </a:r>
            <a:endParaRPr lang="ru-RU" b="1" dirty="0">
              <a:solidFill>
                <a:srgbClr val="D9D9D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424" y="2488042"/>
            <a:ext cx="4972257" cy="1898629"/>
          </a:xfrm>
          <a:prstGeom prst="rect">
            <a:avLst/>
          </a:prstGeom>
        </p:spPr>
      </p:pic>
      <p:sp>
        <p:nvSpPr>
          <p:cNvPr id="15" name="Прямоугольник 14"/>
          <p:cNvSpPr/>
          <p:nvPr/>
        </p:nvSpPr>
        <p:spPr>
          <a:xfrm>
            <a:off x="4841580" y="1484784"/>
            <a:ext cx="648716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ln w="6350">
                  <a:noFill/>
                </a:ln>
                <a:solidFill>
                  <a:schemeClr val="accent1"/>
                </a:solidFill>
                <a:ea typeface="+mj-ea"/>
                <a:cs typeface="+mj-cs"/>
              </a:rPr>
              <a:t>Лабораторная информационная система</a:t>
            </a:r>
          </a:p>
        </p:txBody>
      </p:sp>
      <p:sp>
        <p:nvSpPr>
          <p:cNvPr id="16" name="Параллелограмм 15"/>
          <p:cNvSpPr/>
          <p:nvPr/>
        </p:nvSpPr>
        <p:spPr>
          <a:xfrm flipH="1">
            <a:off x="3656210" y="1458364"/>
            <a:ext cx="8056414" cy="576064"/>
          </a:xfrm>
          <a:prstGeom prst="parallelogram">
            <a:avLst/>
          </a:prstGeom>
          <a:noFill/>
          <a:ln>
            <a:solidFill>
              <a:srgbClr val="EA86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6816080" y="2421693"/>
            <a:ext cx="494387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solidFill>
                  <a:prstClr val="black"/>
                </a:solidFill>
                <a:ea typeface="Times New Roman" panose="02020603050405020304" pitchFamily="18" charset="0"/>
              </a:rPr>
              <a:t>автоматизированная передача </a:t>
            </a:r>
            <a:r>
              <a:rPr lang="ru-RU" dirty="0">
                <a:solidFill>
                  <a:prstClr val="black"/>
                </a:solidFill>
                <a:ea typeface="Times New Roman" panose="02020603050405020304" pitchFamily="18" charset="0"/>
              </a:rPr>
              <a:t>результатов диагностических исследований от медицинского оборудования (анализаторов</a:t>
            </a:r>
            <a:r>
              <a:rPr lang="ru-RU" dirty="0" smtClean="0">
                <a:solidFill>
                  <a:prstClr val="black"/>
                </a:solidFill>
                <a:ea typeface="Times New Roman" panose="02020603050405020304" pitchFamily="18" charset="0"/>
              </a:rPr>
              <a:t>)</a:t>
            </a:r>
          </a:p>
          <a:p>
            <a:pPr algn="just"/>
            <a:endParaRPr lang="ru-RU" dirty="0" smtClean="0">
              <a:solidFill>
                <a:prstClr val="black"/>
              </a:solidFill>
              <a:ea typeface="Times New Roman" panose="02020603050405020304" pitchFamily="18" charset="0"/>
            </a:endParaRPr>
          </a:p>
          <a:p>
            <a:pPr algn="just"/>
            <a:r>
              <a:rPr lang="ru-RU" dirty="0" smtClean="0">
                <a:solidFill>
                  <a:prstClr val="black"/>
                </a:solidFill>
                <a:ea typeface="Times New Roman" panose="02020603050405020304" pitchFamily="18" charset="0"/>
              </a:rPr>
              <a:t>персонифицированный </a:t>
            </a:r>
            <a:r>
              <a:rPr lang="ru-RU" dirty="0">
                <a:solidFill>
                  <a:prstClr val="black"/>
                </a:solidFill>
                <a:ea typeface="Times New Roman" panose="02020603050405020304" pitchFamily="18" charset="0"/>
              </a:rPr>
              <a:t>учет в медицинских информационных системах учреждений здравоохранения</a:t>
            </a:r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6528048" y="2565709"/>
            <a:ext cx="144016" cy="1440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6528048" y="3675363"/>
            <a:ext cx="144016" cy="1440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927890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8168" y="3140968"/>
            <a:ext cx="4207892" cy="302344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703512" y="3429000"/>
            <a:ext cx="3349524" cy="3567356"/>
          </a:xfrm>
          <a:prstGeom prst="rect">
            <a:avLst/>
          </a:prstGeom>
        </p:spPr>
      </p:pic>
      <p:sp>
        <p:nvSpPr>
          <p:cNvPr id="8" name="Дуга 7"/>
          <p:cNvSpPr/>
          <p:nvPr/>
        </p:nvSpPr>
        <p:spPr>
          <a:xfrm rot="17820462">
            <a:off x="5451277" y="2980431"/>
            <a:ext cx="4464496" cy="4464496"/>
          </a:xfrm>
          <a:prstGeom prst="arc">
            <a:avLst>
              <a:gd name="adj1" fmla="val 15482335"/>
              <a:gd name="adj2" fmla="val 21312651"/>
            </a:avLst>
          </a:prstGeom>
          <a:ln w="50800" cap="rnd">
            <a:prstDash val="sysDash"/>
            <a:head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7600" y="3861048"/>
            <a:ext cx="2006352" cy="2563981"/>
          </a:xfrm>
          <a:prstGeom prst="rect">
            <a:avLst/>
          </a:prstGeom>
          <a:effectLst>
            <a:outerShdw blurRad="50800" dist="127000" algn="l" rotWithShape="0">
              <a:srgbClr val="E0E0E0"/>
            </a:outerShdw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4232" y="2780928"/>
            <a:ext cx="566699" cy="566699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0056" y="2780928"/>
            <a:ext cx="566699" cy="566699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7444" y="3717032"/>
            <a:ext cx="566699" cy="566699"/>
          </a:xfrm>
          <a:prstGeom prst="rect">
            <a:avLst/>
          </a:prstGeom>
        </p:spPr>
      </p:pic>
      <p:sp>
        <p:nvSpPr>
          <p:cNvPr id="13" name="Прямоугольник 12"/>
          <p:cNvSpPr/>
          <p:nvPr/>
        </p:nvSpPr>
        <p:spPr>
          <a:xfrm>
            <a:off x="8715832" y="1767163"/>
            <a:ext cx="958660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-RU" sz="2400" b="1" dirty="0" smtClean="0">
                <a:solidFill>
                  <a:srgbClr val="C00000"/>
                </a:solidFill>
                <a:ea typeface="Times New Roman" panose="02020603050405020304" pitchFamily="18" charset="0"/>
              </a:rPr>
              <a:t>120</a:t>
            </a:r>
            <a:r>
              <a:rPr lang="ru-RU" dirty="0" smtClean="0">
                <a:solidFill>
                  <a:prstClr val="black"/>
                </a:solidFill>
                <a:ea typeface="Times New Roman" panose="02020603050405020304" pitchFamily="18" charset="0"/>
              </a:rPr>
              <a:t> </a:t>
            </a:r>
            <a:r>
              <a:rPr lang="en-US" dirty="0" smtClean="0">
                <a:solidFill>
                  <a:prstClr val="black"/>
                </a:solidFill>
                <a:ea typeface="Times New Roman" panose="02020603050405020304" pitchFamily="18" charset="0"/>
              </a:rPr>
              <a:t/>
            </a:r>
            <a:br>
              <a:rPr lang="en-US" dirty="0" smtClean="0">
                <a:solidFill>
                  <a:prstClr val="black"/>
                </a:solidFill>
                <a:ea typeface="Times New Roman" panose="02020603050405020304" pitchFamily="18" charset="0"/>
              </a:rPr>
            </a:br>
            <a:r>
              <a:rPr lang="ru-RU" dirty="0" smtClean="0">
                <a:solidFill>
                  <a:srgbClr val="C00000"/>
                </a:solidFill>
                <a:ea typeface="Times New Roman" panose="02020603050405020304" pitchFamily="18" charset="0"/>
              </a:rPr>
              <a:t>единиц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9618711" y="1710199"/>
            <a:ext cx="2134623" cy="77508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ru-RU" dirty="0">
                <a:solidFill>
                  <a:prstClr val="black"/>
                </a:solidFill>
                <a:ea typeface="Times New Roman" panose="02020603050405020304" pitchFamily="18" charset="0"/>
              </a:rPr>
              <a:t>диагностического </a:t>
            </a:r>
            <a:r>
              <a:rPr lang="en-US" dirty="0" smtClean="0">
                <a:solidFill>
                  <a:prstClr val="black"/>
                </a:solidFill>
                <a:ea typeface="Times New Roman" panose="02020603050405020304" pitchFamily="18" charset="0"/>
              </a:rPr>
              <a:t/>
            </a:r>
            <a:br>
              <a:rPr lang="en-US" dirty="0" smtClean="0">
                <a:solidFill>
                  <a:prstClr val="black"/>
                </a:solidFill>
                <a:ea typeface="Times New Roman" panose="02020603050405020304" pitchFamily="18" charset="0"/>
              </a:rPr>
            </a:br>
            <a:r>
              <a:rPr lang="ru-RU" dirty="0" smtClean="0">
                <a:solidFill>
                  <a:prstClr val="black"/>
                </a:solidFill>
                <a:ea typeface="Times New Roman" panose="02020603050405020304" pitchFamily="18" charset="0"/>
              </a:rPr>
              <a:t>оборудования</a:t>
            </a:r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 rot="20283606">
            <a:off x="5906649" y="2019951"/>
            <a:ext cx="1320426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400" dirty="0">
                <a:solidFill>
                  <a:prstClr val="black"/>
                </a:solidFill>
                <a:ea typeface="Times New Roman" panose="02020603050405020304" pitchFamily="18" charset="0"/>
              </a:rPr>
              <a:t>передача </a:t>
            </a:r>
            <a:r>
              <a:rPr lang="en-US" sz="1400" dirty="0" smtClean="0">
                <a:solidFill>
                  <a:prstClr val="black"/>
                </a:solidFill>
                <a:ea typeface="Times New Roman" panose="02020603050405020304" pitchFamily="18" charset="0"/>
              </a:rPr>
              <a:t/>
            </a:r>
            <a:br>
              <a:rPr lang="en-US" sz="1400" dirty="0" smtClean="0">
                <a:solidFill>
                  <a:prstClr val="black"/>
                </a:solidFill>
                <a:ea typeface="Times New Roman" panose="02020603050405020304" pitchFamily="18" charset="0"/>
              </a:rPr>
            </a:br>
            <a:r>
              <a:rPr lang="ru-RU" sz="1400" dirty="0" smtClean="0">
                <a:solidFill>
                  <a:prstClr val="black"/>
                </a:solidFill>
                <a:ea typeface="Times New Roman" panose="02020603050405020304" pitchFamily="18" charset="0"/>
              </a:rPr>
              <a:t>медицинских </a:t>
            </a:r>
            <a:r>
              <a:rPr lang="en-US" sz="1400" dirty="0" smtClean="0">
                <a:solidFill>
                  <a:prstClr val="black"/>
                </a:solidFill>
                <a:ea typeface="Times New Roman" panose="02020603050405020304" pitchFamily="18" charset="0"/>
              </a:rPr>
              <a:t/>
            </a:r>
            <a:br>
              <a:rPr lang="en-US" sz="1400" dirty="0" smtClean="0">
                <a:solidFill>
                  <a:prstClr val="black"/>
                </a:solidFill>
                <a:ea typeface="Times New Roman" panose="02020603050405020304" pitchFamily="18" charset="0"/>
              </a:rPr>
            </a:br>
            <a:r>
              <a:rPr lang="ru-RU" sz="1400" dirty="0" smtClean="0">
                <a:solidFill>
                  <a:prstClr val="black"/>
                </a:solidFill>
                <a:ea typeface="Times New Roman" panose="02020603050405020304" pitchFamily="18" charset="0"/>
              </a:rPr>
              <a:t>изображений</a:t>
            </a:r>
            <a:endParaRPr lang="ru-RU" sz="1400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570077" y="2708920"/>
            <a:ext cx="4167278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prstClr val="black"/>
                </a:solidFill>
                <a:ea typeface="Times New Roman" panose="02020603050405020304" pitchFamily="18" charset="0"/>
              </a:rPr>
              <a:t>По итогам </a:t>
            </a:r>
            <a:r>
              <a:rPr lang="ru-RU" dirty="0" smtClean="0">
                <a:solidFill>
                  <a:prstClr val="black"/>
                </a:solidFill>
                <a:ea typeface="Times New Roman" panose="02020603050405020304" pitchFamily="18" charset="0"/>
              </a:rPr>
              <a:t>2021 </a:t>
            </a:r>
            <a:r>
              <a:rPr lang="ru-RU" dirty="0">
                <a:solidFill>
                  <a:prstClr val="black"/>
                </a:solidFill>
                <a:ea typeface="Times New Roman" panose="02020603050405020304" pitchFamily="18" charset="0"/>
              </a:rPr>
              <a:t>года в электронном виде в архив передано </a:t>
            </a:r>
            <a:r>
              <a:rPr lang="ru-RU" sz="2400" b="1" dirty="0">
                <a:solidFill>
                  <a:srgbClr val="C00000"/>
                </a:solidFill>
                <a:ea typeface="Times New Roman" panose="02020603050405020304" pitchFamily="18" charset="0"/>
              </a:rPr>
              <a:t>520 339 </a:t>
            </a:r>
            <a:r>
              <a:rPr lang="ru-RU" dirty="0" smtClean="0">
                <a:solidFill>
                  <a:prstClr val="black"/>
                </a:solidFill>
                <a:ea typeface="Times New Roman" panose="02020603050405020304" pitchFamily="18" charset="0"/>
              </a:rPr>
              <a:t>результата </a:t>
            </a:r>
            <a:r>
              <a:rPr lang="ru-RU" dirty="0">
                <a:solidFill>
                  <a:prstClr val="black"/>
                </a:solidFill>
                <a:ea typeface="Times New Roman" panose="02020603050405020304" pitchFamily="18" charset="0"/>
              </a:rPr>
              <a:t>диагностических исследований</a:t>
            </a:r>
            <a:endParaRPr lang="ru-RU" dirty="0"/>
          </a:p>
        </p:txBody>
      </p:sp>
      <p:sp>
        <p:nvSpPr>
          <p:cNvPr id="18" name="Параллелограмм 17"/>
          <p:cNvSpPr/>
          <p:nvPr/>
        </p:nvSpPr>
        <p:spPr>
          <a:xfrm flipH="1">
            <a:off x="-456729" y="1107407"/>
            <a:ext cx="6510872" cy="576064"/>
          </a:xfrm>
          <a:prstGeom prst="parallelogram">
            <a:avLst/>
          </a:prstGeom>
          <a:solidFill>
            <a:srgbClr val="EA8640"/>
          </a:solidFill>
          <a:ln>
            <a:solidFill>
              <a:srgbClr val="EA86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174305" y="1215702"/>
            <a:ext cx="56932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anose="02020603050405020304" pitchFamily="18" charset="0"/>
              </a:rPr>
              <a:t>Центральный архив медицинских изображений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309939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Схема 7"/>
          <p:cNvGraphicFramePr/>
          <p:nvPr>
            <p:extLst>
              <p:ext uri="{D42A27DB-BD31-4B8C-83A1-F6EECF244321}">
                <p14:modId xmlns:p14="http://schemas.microsoft.com/office/powerpoint/2010/main" val="813658343"/>
              </p:ext>
            </p:extLst>
          </p:nvPr>
        </p:nvGraphicFramePr>
        <p:xfrm>
          <a:off x="227984" y="908720"/>
          <a:ext cx="5724000" cy="49685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10" name="Схема 9"/>
          <p:cNvGraphicFramePr/>
          <p:nvPr>
            <p:extLst>
              <p:ext uri="{D42A27DB-BD31-4B8C-83A1-F6EECF244321}">
                <p14:modId xmlns:p14="http://schemas.microsoft.com/office/powerpoint/2010/main" val="4202237864"/>
              </p:ext>
            </p:extLst>
          </p:nvPr>
        </p:nvGraphicFramePr>
        <p:xfrm>
          <a:off x="6132640" y="908720"/>
          <a:ext cx="5724000" cy="49685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7" name="Picture 3" descr="C:\Users\SergeevaSV\Desktop\Рабочая папка\4d00ac746fdbcdcb6254c94b3e097c20.jp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9619" y="4073076"/>
            <a:ext cx="1296576" cy="86352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1784" y="3789039"/>
            <a:ext cx="886123" cy="1021928"/>
          </a:xfrm>
          <a:prstGeom prst="rect">
            <a:avLst/>
          </a:prstGeom>
        </p:spPr>
      </p:pic>
      <p:sp>
        <p:nvSpPr>
          <p:cNvPr id="12" name="Параллелограмм 11"/>
          <p:cNvSpPr/>
          <p:nvPr/>
        </p:nvSpPr>
        <p:spPr>
          <a:xfrm flipH="1">
            <a:off x="191344" y="812031"/>
            <a:ext cx="1944216" cy="576064"/>
          </a:xfrm>
          <a:prstGeom prst="parallelogram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" name="Параллелограмм 12"/>
          <p:cNvSpPr/>
          <p:nvPr/>
        </p:nvSpPr>
        <p:spPr>
          <a:xfrm flipH="1">
            <a:off x="2113799" y="812031"/>
            <a:ext cx="3818692" cy="576064"/>
          </a:xfrm>
          <a:prstGeom prst="parallelogram">
            <a:avLst/>
          </a:prstGeom>
          <a:solidFill>
            <a:srgbClr val="EA86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191345" y="715342"/>
            <a:ext cx="1800199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EA864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anose="02020603050405020304" pitchFamily="18" charset="0"/>
              </a:rPr>
              <a:t>100%</a:t>
            </a:r>
            <a:endParaRPr lang="ru-RU" sz="4400" b="1" dirty="0">
              <a:solidFill>
                <a:srgbClr val="EA864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210866" y="852564"/>
            <a:ext cx="3646319" cy="5355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ru-RU" b="1" dirty="0" smtClean="0">
                <a:solidFill>
                  <a:srgbClr val="D9D9D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отделений и </a:t>
            </a:r>
            <a:r>
              <a:rPr lang="ru-RU" b="1" dirty="0">
                <a:solidFill>
                  <a:srgbClr val="D9D9D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станции </a:t>
            </a:r>
            <a:r>
              <a:rPr lang="ru-RU" b="1" dirty="0" smtClean="0">
                <a:solidFill>
                  <a:srgbClr val="D9D9D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 smtClean="0">
                <a:solidFill>
                  <a:srgbClr val="D9D9D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solidFill>
                  <a:srgbClr val="D9D9D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скорой </a:t>
            </a:r>
            <a:r>
              <a:rPr lang="ru-RU" b="1" dirty="0">
                <a:solidFill>
                  <a:srgbClr val="D9D9D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медицинской помощи </a:t>
            </a:r>
          </a:p>
        </p:txBody>
      </p:sp>
    </p:spTree>
    <p:extLst>
      <p:ext uri="{BB962C8B-B14F-4D97-AF65-F5344CB8AC3E}">
        <p14:creationId xmlns:p14="http://schemas.microsoft.com/office/powerpoint/2010/main" val="36759464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ятиугольник 18"/>
          <p:cNvSpPr/>
          <p:nvPr/>
        </p:nvSpPr>
        <p:spPr>
          <a:xfrm>
            <a:off x="276991" y="1268760"/>
            <a:ext cx="11593289" cy="1075507"/>
          </a:xfrm>
          <a:prstGeom prst="homePlate">
            <a:avLst/>
          </a:prstGeom>
          <a:solidFill>
            <a:srgbClr val="EA86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76992" y="1358348"/>
            <a:ext cx="1100358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anose="02020603050405020304" pitchFamily="18" charset="0"/>
              </a:rPr>
              <a:t>И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anose="02020603050405020304" pitchFamily="18" charset="0"/>
              </a:rPr>
              <a:t>нформационная 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anose="02020603050405020304" pitchFamily="18" charset="0"/>
              </a:rPr>
              <a:t>система по передаче и сбору сведений о выявленных случаях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anose="02020603050405020304" pitchFamily="18" charset="0"/>
              </a:rPr>
              <a:t/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anose="02020603050405020304" pitchFamily="18" charset="0"/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anose="02020603050405020304" pitchFamily="18" charset="0"/>
              </a:rPr>
              <a:t>инфекционных заболеваний, обмена 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anose="02020603050405020304" pitchFamily="18" charset="0"/>
              </a:rPr>
              <a:t>уведомлениями о смерти инфекционного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anose="02020603050405020304" pitchFamily="18" charset="0"/>
              </a:rPr>
              <a:t>больного и оперативного 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anose="02020603050405020304" pitchFamily="18" charset="0"/>
              </a:rPr>
              <a:t>мониторинга ситуации распространения инфекционных заболеваний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276991" y="2609912"/>
            <a:ext cx="3802785" cy="758260"/>
          </a:xfrm>
          <a:prstGeom prst="rect">
            <a:avLst/>
          </a:prstGeom>
          <a:noFill/>
          <a:ln w="38100">
            <a:solidFill>
              <a:srgbClr val="C94C2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bg1"/>
                </a:solidFill>
              </a:rPr>
              <a:t>Выявление </a:t>
            </a:r>
            <a:r>
              <a:rPr lang="ru-RU" sz="1200" dirty="0">
                <a:solidFill>
                  <a:schemeClr val="bg1"/>
                </a:solidFill>
              </a:rPr>
              <a:t>всплесков, очагов</a:t>
            </a:r>
          </a:p>
        </p:txBody>
      </p:sp>
      <p:sp>
        <p:nvSpPr>
          <p:cNvPr id="40" name="Прямоугольник 39"/>
          <p:cNvSpPr/>
          <p:nvPr/>
        </p:nvSpPr>
        <p:spPr>
          <a:xfrm>
            <a:off x="8067495" y="2609912"/>
            <a:ext cx="3802785" cy="758260"/>
          </a:xfrm>
          <a:prstGeom prst="rect">
            <a:avLst/>
          </a:prstGeom>
          <a:noFill/>
          <a:ln w="38100">
            <a:solidFill>
              <a:srgbClr val="C94C2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>
                <a:solidFill>
                  <a:schemeClr val="bg1"/>
                </a:solidFill>
              </a:rPr>
              <a:t>Поддержка режима карантина</a:t>
            </a:r>
          </a:p>
        </p:txBody>
      </p:sp>
      <p:sp>
        <p:nvSpPr>
          <p:cNvPr id="45" name="Прямоугольник 44"/>
          <p:cNvSpPr/>
          <p:nvPr/>
        </p:nvSpPr>
        <p:spPr>
          <a:xfrm>
            <a:off x="4172243" y="2609912"/>
            <a:ext cx="3802785" cy="758260"/>
          </a:xfrm>
          <a:prstGeom prst="rect">
            <a:avLst/>
          </a:prstGeom>
          <a:noFill/>
          <a:ln w="38100">
            <a:solidFill>
              <a:srgbClr val="C94C2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>
                <a:solidFill>
                  <a:schemeClr val="bg1"/>
                </a:solidFill>
              </a:rPr>
              <a:t>Прогнозирование дефицита коечного фонда</a:t>
            </a:r>
          </a:p>
        </p:txBody>
      </p:sp>
      <p:sp>
        <p:nvSpPr>
          <p:cNvPr id="46" name="Прямоугольник 45"/>
          <p:cNvSpPr/>
          <p:nvPr/>
        </p:nvSpPr>
        <p:spPr>
          <a:xfrm>
            <a:off x="276991" y="3441976"/>
            <a:ext cx="3802785" cy="1031431"/>
          </a:xfrm>
          <a:prstGeom prst="rect">
            <a:avLst/>
          </a:prstGeom>
          <a:noFill/>
          <a:ln w="38100">
            <a:solidFill>
              <a:srgbClr val="C94C2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>
                <a:solidFill>
                  <a:schemeClr val="bg1"/>
                </a:solidFill>
              </a:rPr>
              <a:t>Автоматическая проверка переболевших для пропуска в общественные места</a:t>
            </a:r>
          </a:p>
        </p:txBody>
      </p:sp>
      <p:sp>
        <p:nvSpPr>
          <p:cNvPr id="47" name="Прямоугольник 46"/>
          <p:cNvSpPr/>
          <p:nvPr/>
        </p:nvSpPr>
        <p:spPr>
          <a:xfrm>
            <a:off x="8067495" y="3441976"/>
            <a:ext cx="3802785" cy="1031431"/>
          </a:xfrm>
          <a:prstGeom prst="rect">
            <a:avLst/>
          </a:prstGeom>
          <a:noFill/>
          <a:ln w="38100">
            <a:solidFill>
              <a:srgbClr val="C94C2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>
                <a:solidFill>
                  <a:schemeClr val="bg1"/>
                </a:solidFill>
              </a:rPr>
              <a:t>Формирование списков для обхода соцработниками</a:t>
            </a:r>
          </a:p>
        </p:txBody>
      </p:sp>
      <p:sp>
        <p:nvSpPr>
          <p:cNvPr id="48" name="Прямоугольник 47"/>
          <p:cNvSpPr/>
          <p:nvPr/>
        </p:nvSpPr>
        <p:spPr>
          <a:xfrm>
            <a:off x="4172243" y="3441976"/>
            <a:ext cx="3802785" cy="1031431"/>
          </a:xfrm>
          <a:prstGeom prst="rect">
            <a:avLst/>
          </a:prstGeom>
          <a:noFill/>
          <a:ln w="38100">
            <a:solidFill>
              <a:srgbClr val="C94C2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>
                <a:solidFill>
                  <a:schemeClr val="bg1"/>
                </a:solidFill>
              </a:rPr>
              <a:t>Автоматическое определение юридических лиц, обеспечивших режим «зона без COVID»</a:t>
            </a:r>
          </a:p>
        </p:txBody>
      </p:sp>
      <p:sp>
        <p:nvSpPr>
          <p:cNvPr id="21" name="Прямоугольный треугольник 20"/>
          <p:cNvSpPr/>
          <p:nvPr/>
        </p:nvSpPr>
        <p:spPr>
          <a:xfrm rot="5400000">
            <a:off x="281928" y="2614302"/>
            <a:ext cx="216024" cy="216024"/>
          </a:xfrm>
          <a:prstGeom prst="rtTriangle">
            <a:avLst/>
          </a:prstGeom>
          <a:solidFill>
            <a:srgbClr val="EA864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9" name="Прямоугольный треугольник 48"/>
          <p:cNvSpPr/>
          <p:nvPr/>
        </p:nvSpPr>
        <p:spPr>
          <a:xfrm rot="5400000">
            <a:off x="281928" y="3441976"/>
            <a:ext cx="216024" cy="216024"/>
          </a:xfrm>
          <a:prstGeom prst="rtTriangle">
            <a:avLst/>
          </a:prstGeom>
          <a:solidFill>
            <a:srgbClr val="EA864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0" name="Прямоугольный треугольник 49"/>
          <p:cNvSpPr/>
          <p:nvPr/>
        </p:nvSpPr>
        <p:spPr>
          <a:xfrm rot="5400000">
            <a:off x="4181222" y="2614302"/>
            <a:ext cx="216024" cy="216024"/>
          </a:xfrm>
          <a:prstGeom prst="rtTriangle">
            <a:avLst/>
          </a:prstGeom>
          <a:solidFill>
            <a:srgbClr val="EA864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1" name="Прямоугольный треугольник 50"/>
          <p:cNvSpPr/>
          <p:nvPr/>
        </p:nvSpPr>
        <p:spPr>
          <a:xfrm rot="5400000">
            <a:off x="4181222" y="3441976"/>
            <a:ext cx="216024" cy="216024"/>
          </a:xfrm>
          <a:prstGeom prst="rtTriangle">
            <a:avLst/>
          </a:prstGeom>
          <a:solidFill>
            <a:srgbClr val="EA864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2" name="Прямоугольный треугольник 51"/>
          <p:cNvSpPr/>
          <p:nvPr/>
        </p:nvSpPr>
        <p:spPr>
          <a:xfrm rot="5400000">
            <a:off x="8078400" y="2619084"/>
            <a:ext cx="216024" cy="216024"/>
          </a:xfrm>
          <a:prstGeom prst="rtTriangle">
            <a:avLst/>
          </a:prstGeom>
          <a:solidFill>
            <a:srgbClr val="EA864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3" name="Прямоугольный треугольник 52"/>
          <p:cNvSpPr/>
          <p:nvPr/>
        </p:nvSpPr>
        <p:spPr>
          <a:xfrm rot="5400000">
            <a:off x="8078400" y="3441976"/>
            <a:ext cx="216024" cy="216024"/>
          </a:xfrm>
          <a:prstGeom prst="rtTriangle">
            <a:avLst/>
          </a:prstGeom>
          <a:solidFill>
            <a:srgbClr val="EA864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4268575" y="4905265"/>
            <a:ext cx="7272809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>
                <a:solidFill>
                  <a:schemeClr val="bg1"/>
                </a:solidFill>
                <a:ea typeface="Calibri" panose="020F0502020204030204" pitchFamily="34" charset="0"/>
              </a:rPr>
              <a:t>снижение времени </a:t>
            </a:r>
            <a:r>
              <a:rPr lang="ru-RU" sz="1400" dirty="0">
                <a:solidFill>
                  <a:schemeClr val="bg1"/>
                </a:solidFill>
                <a:ea typeface="Calibri" panose="020F0502020204030204" pitchFamily="34" charset="0"/>
              </a:rPr>
              <a:t>на обработку одного экстренного извещения </a:t>
            </a:r>
            <a:r>
              <a:rPr lang="ru-RU" sz="1400" dirty="0" smtClean="0">
                <a:solidFill>
                  <a:schemeClr val="bg1"/>
                </a:solidFill>
                <a:ea typeface="Calibri" panose="020F0502020204030204" pitchFamily="34" charset="0"/>
              </a:rPr>
              <a:t/>
            </a:r>
            <a:br>
              <a:rPr lang="ru-RU" sz="1400" dirty="0" smtClean="0">
                <a:solidFill>
                  <a:schemeClr val="bg1"/>
                </a:solidFill>
                <a:ea typeface="Calibri" panose="020F0502020204030204" pitchFamily="34" charset="0"/>
              </a:rPr>
            </a:br>
            <a:r>
              <a:rPr lang="ru-RU" sz="1400" dirty="0" smtClean="0">
                <a:solidFill>
                  <a:schemeClr val="bg1"/>
                </a:solidFill>
                <a:ea typeface="Calibri" panose="020F0502020204030204" pitchFamily="34" charset="0"/>
              </a:rPr>
              <a:t>с </a:t>
            </a:r>
            <a:r>
              <a:rPr lang="ru-RU" sz="2000" b="1" u="sng" dirty="0">
                <a:solidFill>
                  <a:srgbClr val="FF0000"/>
                </a:solidFill>
                <a:ea typeface="Calibri" panose="020F0502020204030204" pitchFamily="34" charset="0"/>
              </a:rPr>
              <a:t>25 минут</a:t>
            </a:r>
            <a:r>
              <a:rPr lang="ru-RU" sz="2000" b="1" dirty="0">
                <a:solidFill>
                  <a:srgbClr val="FF0000"/>
                </a:solidFill>
                <a:ea typeface="Calibri" panose="020F0502020204030204" pitchFamily="34" charset="0"/>
              </a:rPr>
              <a:t> </a:t>
            </a:r>
            <a:r>
              <a:rPr lang="ru-RU" sz="1400" dirty="0">
                <a:solidFill>
                  <a:schemeClr val="bg1"/>
                </a:solidFill>
                <a:ea typeface="Calibri" panose="020F0502020204030204" pitchFamily="34" charset="0"/>
              </a:rPr>
              <a:t>до </a:t>
            </a:r>
            <a:r>
              <a:rPr lang="ru-RU" sz="2000" b="1" u="sng" dirty="0">
                <a:solidFill>
                  <a:srgbClr val="00B050"/>
                </a:solidFill>
                <a:ea typeface="Calibri" panose="020F0502020204030204" pitchFamily="34" charset="0"/>
              </a:rPr>
              <a:t>2 минут</a:t>
            </a:r>
            <a:r>
              <a:rPr lang="ru-RU" sz="1400" dirty="0">
                <a:solidFill>
                  <a:schemeClr val="bg1"/>
                </a:solidFill>
                <a:ea typeface="Calibri" panose="020F0502020204030204" pitchFamily="34" charset="0"/>
              </a:rPr>
              <a:t>. </a:t>
            </a:r>
            <a:endParaRPr lang="ru-RU" sz="1600" b="1" dirty="0">
              <a:solidFill>
                <a:srgbClr val="C00000"/>
              </a:solidFill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4278904" y="5552190"/>
            <a:ext cx="7351382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>
                <a:solidFill>
                  <a:schemeClr val="bg1"/>
                </a:solidFill>
                <a:ea typeface="Calibri" panose="020F0502020204030204" pitchFamily="34" charset="0"/>
              </a:rPr>
              <a:t>За 2021 год в электронном виде передано </a:t>
            </a:r>
            <a:r>
              <a:rPr lang="ru-RU" sz="2000" b="1" dirty="0" smtClean="0">
                <a:solidFill>
                  <a:srgbClr val="00B050"/>
                </a:solidFill>
                <a:ea typeface="Calibri" panose="020F0502020204030204" pitchFamily="34" charset="0"/>
              </a:rPr>
              <a:t>более 200 тысяч </a:t>
            </a:r>
            <a:r>
              <a:rPr lang="ru-RU" sz="1400" dirty="0" smtClean="0">
                <a:solidFill>
                  <a:schemeClr val="bg1"/>
                </a:solidFill>
                <a:ea typeface="Calibri" panose="020F0502020204030204" pitchFamily="34" charset="0"/>
              </a:rPr>
              <a:t>электронных </a:t>
            </a:r>
            <a:r>
              <a:rPr lang="ru-RU" sz="1400" dirty="0">
                <a:solidFill>
                  <a:schemeClr val="bg1"/>
                </a:solidFill>
                <a:ea typeface="Calibri" panose="020F0502020204030204" pitchFamily="34" charset="0"/>
              </a:rPr>
              <a:t>извещений</a:t>
            </a:r>
            <a:endParaRPr lang="ru-RU" sz="1600" b="1" dirty="0">
              <a:solidFill>
                <a:srgbClr val="C00000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1855096" y="5121882"/>
            <a:ext cx="24482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  <a:ea typeface="Calibri" panose="020F0502020204030204" pitchFamily="34" charset="0"/>
              </a:rPr>
              <a:t>Результат:</a:t>
            </a:r>
            <a:endParaRPr lang="ru-RU" b="1" dirty="0">
              <a:solidFill>
                <a:srgbClr val="C00000"/>
              </a:solidFill>
            </a:endParaRPr>
          </a:p>
        </p:txBody>
      </p:sp>
      <p:cxnSp>
        <p:nvCxnSpPr>
          <p:cNvPr id="54" name="Соединительная линия уступом 53"/>
          <p:cNvCxnSpPr/>
          <p:nvPr/>
        </p:nvCxnSpPr>
        <p:spPr>
          <a:xfrm flipV="1">
            <a:off x="1847528" y="4698144"/>
            <a:ext cx="9937104" cy="1417990"/>
          </a:xfrm>
          <a:prstGeom prst="bentConnector3">
            <a:avLst>
              <a:gd name="adj1" fmla="val 18696"/>
            </a:avLst>
          </a:prstGeom>
          <a:ln w="76200">
            <a:solidFill>
              <a:srgbClr val="EA86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Прямоугольник 60"/>
          <p:cNvSpPr/>
          <p:nvPr/>
        </p:nvSpPr>
        <p:spPr>
          <a:xfrm>
            <a:off x="3980543" y="4989146"/>
            <a:ext cx="144016" cy="1440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2" name="Прямоугольник 61"/>
          <p:cNvSpPr/>
          <p:nvPr/>
        </p:nvSpPr>
        <p:spPr>
          <a:xfrm>
            <a:off x="3980543" y="5715951"/>
            <a:ext cx="144016" cy="1440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0403224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Custom 48">
      <a:dk1>
        <a:sysClr val="windowText" lastClr="000000"/>
      </a:dk1>
      <a:lt1>
        <a:sysClr val="window" lastClr="FFFFFF"/>
      </a:lt1>
      <a:dk2>
        <a:srgbClr val="262626"/>
      </a:dk2>
      <a:lt2>
        <a:srgbClr val="F2F2F2"/>
      </a:lt2>
      <a:accent1>
        <a:srgbClr val="C94C25"/>
      </a:accent1>
      <a:accent2>
        <a:srgbClr val="EA8640"/>
      </a:accent2>
      <a:accent3>
        <a:srgbClr val="99D9E7"/>
      </a:accent3>
      <a:accent4>
        <a:srgbClr val="FAB17B"/>
      </a:accent4>
      <a:accent5>
        <a:srgbClr val="21B8B3"/>
      </a:accent5>
      <a:accent6>
        <a:srgbClr val="F3786E"/>
      </a:accent6>
      <a:hlink>
        <a:srgbClr val="646567"/>
      </a:hlink>
      <a:folHlink>
        <a:srgbClr val="646567"/>
      </a:folHlink>
    </a:clrScheme>
    <a:fontScheme name="Custom 27">
      <a:majorFont>
        <a:latin typeface="Segoe UI"/>
        <a:ea typeface=""/>
        <a:cs typeface=""/>
      </a:majorFont>
      <a:minorFont>
        <a:latin typeface="Arial"/>
        <a:ea typeface=""/>
        <a:cs typeface="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110000" t="250000" r="110000" b="40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110000" t="250000" r="110000" b="40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0000"/>
                <a:satMod val="130000"/>
              </a:schemeClr>
              <a:schemeClr val="phClr">
                <a:tint val="70000"/>
                <a:satMod val="130000"/>
              </a:schemeClr>
            </a:duotone>
          </a:blip>
          <a:tile tx="0" ty="0" sx="90000" sy="90000" flip="none" algn="t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30677683_TF10167107" id="{A64529CA-8215-4B34-B060-905C53EEF921}" vid="{D02D098C-5659-410C-AC74-1FD1ADFA208B}"/>
    </a:ext>
  </a:extLst>
</a:theme>
</file>

<file path=ppt/theme/theme2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Отчет о состоянии проекта</Template>
  <TotalTime>622</TotalTime>
  <Words>499</Words>
  <Application>Microsoft Office PowerPoint</Application>
  <PresentationFormat>Широкоэкранный</PresentationFormat>
  <Paragraphs>74</Paragraphs>
  <Slides>12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8" baseType="lpstr">
      <vt:lpstr>Arial</vt:lpstr>
      <vt:lpstr>Calibri</vt:lpstr>
      <vt:lpstr>Segoe UI</vt:lpstr>
      <vt:lpstr>Times New Roman</vt:lpstr>
      <vt:lpstr>Wingdings 2</vt:lpstr>
      <vt:lpstr>Яркая</vt:lpstr>
      <vt:lpstr>ЦИФРОВАЯ ТРАНСФОРМАЦИЯ  в сфере здравоохранения  Ханты-Мансийского автономного  округа – Югры </vt:lpstr>
      <vt:lpstr>Внедрение и использование информационно-коммуникационных технологий в системе здравоохранения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Отчет главного внештатного  специалиста по информатизации  Депздрава Югры</dc:title>
  <dc:creator>Митрофанов Михаил Геннадьевич</dc:creator>
  <cp:lastModifiedBy>Храмова Любовь Николаевна</cp:lastModifiedBy>
  <cp:revision>65</cp:revision>
  <dcterms:created xsi:type="dcterms:W3CDTF">2021-04-01T05:57:11Z</dcterms:created>
  <dcterms:modified xsi:type="dcterms:W3CDTF">2022-03-22T11:29:46Z</dcterms:modified>
</cp:coreProperties>
</file>